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6"/>
  </p:notesMasterIdLst>
  <p:sldIdLst>
    <p:sldId id="256" r:id="rId3"/>
    <p:sldId id="259" r:id="rId4"/>
    <p:sldId id="263" r:id="rId5"/>
    <p:sldId id="265" r:id="rId6"/>
    <p:sldId id="327" r:id="rId7"/>
    <p:sldId id="279" r:id="rId8"/>
    <p:sldId id="281" r:id="rId9"/>
    <p:sldId id="340" r:id="rId10"/>
    <p:sldId id="309" r:id="rId11"/>
    <p:sldId id="266" r:id="rId12"/>
    <p:sldId id="295" r:id="rId13"/>
    <p:sldId id="322" r:id="rId14"/>
    <p:sldId id="326" r:id="rId15"/>
    <p:sldId id="304" r:id="rId16"/>
    <p:sldId id="324" r:id="rId17"/>
    <p:sldId id="328" r:id="rId18"/>
    <p:sldId id="339" r:id="rId19"/>
    <p:sldId id="308" r:id="rId20"/>
    <p:sldId id="297" r:id="rId21"/>
    <p:sldId id="274" r:id="rId22"/>
    <p:sldId id="337" r:id="rId23"/>
    <p:sldId id="331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E6"/>
    <a:srgbClr val="FF2CD7"/>
    <a:srgbClr val="00A7EA"/>
    <a:srgbClr val="FE30D2"/>
    <a:srgbClr val="162152"/>
    <a:srgbClr val="79C6FF"/>
    <a:srgbClr val="19761B"/>
    <a:srgbClr val="00B4FF"/>
    <a:srgbClr val="F0F0F0"/>
    <a:srgbClr val="009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 snapToGrid="0">
      <p:cViewPr varScale="1">
        <p:scale>
          <a:sx n="79" d="100"/>
          <a:sy n="79" d="100"/>
        </p:scale>
        <p:origin x="110" y="13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I-186 Production Performance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71564283326537"/>
          <c:y val="0.16422906698845757"/>
          <c:w val="0.78941929705006231"/>
          <c:h val="0.7567894488848998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 Oil bbl/d </c:v>
                </c:pt>
              </c:strCache>
            </c:strRef>
          </c:tx>
          <c:spPr>
            <a:ln w="571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Sheet1!$A$2:$A$221</c:f>
              <c:numCache>
                <c:formatCode>m/d/yyyy</c:formatCode>
                <c:ptCount val="220"/>
                <c:pt idx="0">
                  <c:v>44293</c:v>
                </c:pt>
                <c:pt idx="1">
                  <c:v>44294</c:v>
                </c:pt>
                <c:pt idx="2">
                  <c:v>44295</c:v>
                </c:pt>
                <c:pt idx="3">
                  <c:v>44296</c:v>
                </c:pt>
                <c:pt idx="4">
                  <c:v>44297</c:v>
                </c:pt>
                <c:pt idx="5">
                  <c:v>44298</c:v>
                </c:pt>
                <c:pt idx="6">
                  <c:v>44299</c:v>
                </c:pt>
                <c:pt idx="7">
                  <c:v>44300</c:v>
                </c:pt>
                <c:pt idx="8">
                  <c:v>44301</c:v>
                </c:pt>
                <c:pt idx="9">
                  <c:v>44302</c:v>
                </c:pt>
                <c:pt idx="10">
                  <c:v>44303</c:v>
                </c:pt>
                <c:pt idx="11">
                  <c:v>44304</c:v>
                </c:pt>
                <c:pt idx="12">
                  <c:v>44305</c:v>
                </c:pt>
                <c:pt idx="13">
                  <c:v>44306</c:v>
                </c:pt>
                <c:pt idx="14">
                  <c:v>44307</c:v>
                </c:pt>
                <c:pt idx="15">
                  <c:v>44308</c:v>
                </c:pt>
                <c:pt idx="16">
                  <c:v>44309</c:v>
                </c:pt>
                <c:pt idx="17">
                  <c:v>44310</c:v>
                </c:pt>
                <c:pt idx="18">
                  <c:v>44311</c:v>
                </c:pt>
                <c:pt idx="19">
                  <c:v>44312</c:v>
                </c:pt>
                <c:pt idx="20">
                  <c:v>44313</c:v>
                </c:pt>
                <c:pt idx="21">
                  <c:v>44314</c:v>
                </c:pt>
                <c:pt idx="22">
                  <c:v>44315</c:v>
                </c:pt>
                <c:pt idx="23">
                  <c:v>44316</c:v>
                </c:pt>
                <c:pt idx="24">
                  <c:v>44317</c:v>
                </c:pt>
                <c:pt idx="25">
                  <c:v>44318</c:v>
                </c:pt>
                <c:pt idx="26">
                  <c:v>44319</c:v>
                </c:pt>
                <c:pt idx="27">
                  <c:v>44320</c:v>
                </c:pt>
                <c:pt idx="28">
                  <c:v>44321</c:v>
                </c:pt>
                <c:pt idx="29">
                  <c:v>44322</c:v>
                </c:pt>
                <c:pt idx="30">
                  <c:v>44323</c:v>
                </c:pt>
                <c:pt idx="31">
                  <c:v>44324</c:v>
                </c:pt>
                <c:pt idx="32">
                  <c:v>44325</c:v>
                </c:pt>
                <c:pt idx="33">
                  <c:v>44326</c:v>
                </c:pt>
                <c:pt idx="34">
                  <c:v>44327</c:v>
                </c:pt>
                <c:pt idx="35">
                  <c:v>44328</c:v>
                </c:pt>
                <c:pt idx="36">
                  <c:v>44329</c:v>
                </c:pt>
                <c:pt idx="37">
                  <c:v>44330</c:v>
                </c:pt>
                <c:pt idx="38">
                  <c:v>44331</c:v>
                </c:pt>
                <c:pt idx="39">
                  <c:v>44332</c:v>
                </c:pt>
                <c:pt idx="40">
                  <c:v>44333</c:v>
                </c:pt>
                <c:pt idx="41">
                  <c:v>44334</c:v>
                </c:pt>
                <c:pt idx="42">
                  <c:v>44335</c:v>
                </c:pt>
                <c:pt idx="43">
                  <c:v>44336</c:v>
                </c:pt>
                <c:pt idx="44">
                  <c:v>44337</c:v>
                </c:pt>
                <c:pt idx="45">
                  <c:v>44338</c:v>
                </c:pt>
                <c:pt idx="46">
                  <c:v>44339</c:v>
                </c:pt>
                <c:pt idx="47">
                  <c:v>44340</c:v>
                </c:pt>
                <c:pt idx="48">
                  <c:v>44341</c:v>
                </c:pt>
                <c:pt idx="49">
                  <c:v>44342</c:v>
                </c:pt>
                <c:pt idx="50">
                  <c:v>44343</c:v>
                </c:pt>
                <c:pt idx="51">
                  <c:v>44344</c:v>
                </c:pt>
                <c:pt idx="52">
                  <c:v>44345</c:v>
                </c:pt>
                <c:pt idx="53">
                  <c:v>44346</c:v>
                </c:pt>
                <c:pt idx="54">
                  <c:v>44347</c:v>
                </c:pt>
                <c:pt idx="55">
                  <c:v>44348</c:v>
                </c:pt>
                <c:pt idx="56">
                  <c:v>44349</c:v>
                </c:pt>
                <c:pt idx="57">
                  <c:v>44350</c:v>
                </c:pt>
                <c:pt idx="58">
                  <c:v>44351</c:v>
                </c:pt>
                <c:pt idx="59">
                  <c:v>44352</c:v>
                </c:pt>
                <c:pt idx="60">
                  <c:v>44353</c:v>
                </c:pt>
                <c:pt idx="61">
                  <c:v>44354</c:v>
                </c:pt>
                <c:pt idx="62">
                  <c:v>44355</c:v>
                </c:pt>
                <c:pt idx="63">
                  <c:v>44356</c:v>
                </c:pt>
                <c:pt idx="64">
                  <c:v>44357</c:v>
                </c:pt>
                <c:pt idx="65">
                  <c:v>44358</c:v>
                </c:pt>
                <c:pt idx="66">
                  <c:v>44359</c:v>
                </c:pt>
                <c:pt idx="67">
                  <c:v>44360</c:v>
                </c:pt>
                <c:pt idx="68">
                  <c:v>44361</c:v>
                </c:pt>
                <c:pt idx="69">
                  <c:v>44362</c:v>
                </c:pt>
                <c:pt idx="70">
                  <c:v>44363</c:v>
                </c:pt>
                <c:pt idx="71">
                  <c:v>44364</c:v>
                </c:pt>
                <c:pt idx="72">
                  <c:v>44365</c:v>
                </c:pt>
                <c:pt idx="73">
                  <c:v>44366</c:v>
                </c:pt>
                <c:pt idx="74">
                  <c:v>44367</c:v>
                </c:pt>
                <c:pt idx="75">
                  <c:v>44368</c:v>
                </c:pt>
                <c:pt idx="76">
                  <c:v>44369</c:v>
                </c:pt>
                <c:pt idx="77">
                  <c:v>44370</c:v>
                </c:pt>
                <c:pt idx="78">
                  <c:v>44371</c:v>
                </c:pt>
                <c:pt idx="79">
                  <c:v>44372</c:v>
                </c:pt>
                <c:pt idx="80">
                  <c:v>44373</c:v>
                </c:pt>
                <c:pt idx="81">
                  <c:v>44374</c:v>
                </c:pt>
                <c:pt idx="82">
                  <c:v>44375</c:v>
                </c:pt>
                <c:pt idx="83">
                  <c:v>44376</c:v>
                </c:pt>
                <c:pt idx="84">
                  <c:v>44377</c:v>
                </c:pt>
                <c:pt idx="85">
                  <c:v>44378</c:v>
                </c:pt>
                <c:pt idx="86">
                  <c:v>44379</c:v>
                </c:pt>
                <c:pt idx="87">
                  <c:v>44380</c:v>
                </c:pt>
                <c:pt idx="88">
                  <c:v>44381</c:v>
                </c:pt>
                <c:pt idx="89">
                  <c:v>44382</c:v>
                </c:pt>
                <c:pt idx="90">
                  <c:v>44383</c:v>
                </c:pt>
                <c:pt idx="91">
                  <c:v>44384</c:v>
                </c:pt>
                <c:pt idx="92">
                  <c:v>44385</c:v>
                </c:pt>
                <c:pt idx="93">
                  <c:v>44386</c:v>
                </c:pt>
                <c:pt idx="94">
                  <c:v>44387</c:v>
                </c:pt>
                <c:pt idx="95">
                  <c:v>44388</c:v>
                </c:pt>
                <c:pt idx="96">
                  <c:v>44389</c:v>
                </c:pt>
                <c:pt idx="97">
                  <c:v>44390</c:v>
                </c:pt>
                <c:pt idx="98">
                  <c:v>44391</c:v>
                </c:pt>
                <c:pt idx="99">
                  <c:v>44392</c:v>
                </c:pt>
                <c:pt idx="100">
                  <c:v>44393</c:v>
                </c:pt>
                <c:pt idx="101">
                  <c:v>44394</c:v>
                </c:pt>
                <c:pt idx="102">
                  <c:v>44395</c:v>
                </c:pt>
                <c:pt idx="103">
                  <c:v>44396</c:v>
                </c:pt>
                <c:pt idx="104">
                  <c:v>44397</c:v>
                </c:pt>
                <c:pt idx="105">
                  <c:v>44398</c:v>
                </c:pt>
                <c:pt idx="106">
                  <c:v>44399</c:v>
                </c:pt>
                <c:pt idx="107">
                  <c:v>44400</c:v>
                </c:pt>
                <c:pt idx="108">
                  <c:v>44401</c:v>
                </c:pt>
                <c:pt idx="109">
                  <c:v>44402</c:v>
                </c:pt>
                <c:pt idx="110">
                  <c:v>44403</c:v>
                </c:pt>
                <c:pt idx="111">
                  <c:v>44404</c:v>
                </c:pt>
                <c:pt idx="112">
                  <c:v>44405</c:v>
                </c:pt>
                <c:pt idx="113">
                  <c:v>44406</c:v>
                </c:pt>
                <c:pt idx="114">
                  <c:v>44407</c:v>
                </c:pt>
                <c:pt idx="115">
                  <c:v>44408</c:v>
                </c:pt>
                <c:pt idx="116">
                  <c:v>44409</c:v>
                </c:pt>
                <c:pt idx="117">
                  <c:v>44410</c:v>
                </c:pt>
                <c:pt idx="118">
                  <c:v>44411</c:v>
                </c:pt>
                <c:pt idx="119">
                  <c:v>44412</c:v>
                </c:pt>
                <c:pt idx="120">
                  <c:v>44413</c:v>
                </c:pt>
                <c:pt idx="121">
                  <c:v>44414</c:v>
                </c:pt>
                <c:pt idx="122">
                  <c:v>44415</c:v>
                </c:pt>
                <c:pt idx="123">
                  <c:v>44416</c:v>
                </c:pt>
                <c:pt idx="124">
                  <c:v>44417</c:v>
                </c:pt>
                <c:pt idx="125">
                  <c:v>44418</c:v>
                </c:pt>
                <c:pt idx="126">
                  <c:v>44419</c:v>
                </c:pt>
                <c:pt idx="127">
                  <c:v>44420</c:v>
                </c:pt>
                <c:pt idx="128">
                  <c:v>44421</c:v>
                </c:pt>
                <c:pt idx="129">
                  <c:v>44422</c:v>
                </c:pt>
                <c:pt idx="130">
                  <c:v>44423</c:v>
                </c:pt>
                <c:pt idx="131">
                  <c:v>44424</c:v>
                </c:pt>
                <c:pt idx="132">
                  <c:v>44425</c:v>
                </c:pt>
                <c:pt idx="133">
                  <c:v>44426</c:v>
                </c:pt>
                <c:pt idx="134">
                  <c:v>44427</c:v>
                </c:pt>
                <c:pt idx="135">
                  <c:v>44428</c:v>
                </c:pt>
                <c:pt idx="136">
                  <c:v>44429</c:v>
                </c:pt>
                <c:pt idx="137">
                  <c:v>44430</c:v>
                </c:pt>
                <c:pt idx="138">
                  <c:v>44431</c:v>
                </c:pt>
                <c:pt idx="139">
                  <c:v>44432</c:v>
                </c:pt>
                <c:pt idx="140">
                  <c:v>44433</c:v>
                </c:pt>
                <c:pt idx="141">
                  <c:v>44434</c:v>
                </c:pt>
                <c:pt idx="142">
                  <c:v>44435</c:v>
                </c:pt>
                <c:pt idx="143">
                  <c:v>44436</c:v>
                </c:pt>
                <c:pt idx="144">
                  <c:v>44437</c:v>
                </c:pt>
                <c:pt idx="145">
                  <c:v>44438</c:v>
                </c:pt>
                <c:pt idx="146">
                  <c:v>44439</c:v>
                </c:pt>
                <c:pt idx="147">
                  <c:v>44440</c:v>
                </c:pt>
                <c:pt idx="148">
                  <c:v>44441</c:v>
                </c:pt>
                <c:pt idx="149">
                  <c:v>44442</c:v>
                </c:pt>
                <c:pt idx="150">
                  <c:v>44443</c:v>
                </c:pt>
                <c:pt idx="151">
                  <c:v>44444</c:v>
                </c:pt>
                <c:pt idx="152">
                  <c:v>44445</c:v>
                </c:pt>
                <c:pt idx="153">
                  <c:v>44446</c:v>
                </c:pt>
                <c:pt idx="154">
                  <c:v>44447</c:v>
                </c:pt>
                <c:pt idx="155">
                  <c:v>44448</c:v>
                </c:pt>
                <c:pt idx="156">
                  <c:v>44449</c:v>
                </c:pt>
                <c:pt idx="157">
                  <c:v>44450</c:v>
                </c:pt>
                <c:pt idx="158">
                  <c:v>44451</c:v>
                </c:pt>
                <c:pt idx="159">
                  <c:v>44452</c:v>
                </c:pt>
                <c:pt idx="160">
                  <c:v>44453</c:v>
                </c:pt>
                <c:pt idx="161">
                  <c:v>44454</c:v>
                </c:pt>
                <c:pt idx="162">
                  <c:v>44455</c:v>
                </c:pt>
                <c:pt idx="163">
                  <c:v>44456</c:v>
                </c:pt>
                <c:pt idx="164">
                  <c:v>44457</c:v>
                </c:pt>
                <c:pt idx="165">
                  <c:v>44458</c:v>
                </c:pt>
                <c:pt idx="166">
                  <c:v>44459</c:v>
                </c:pt>
                <c:pt idx="167">
                  <c:v>44460</c:v>
                </c:pt>
                <c:pt idx="168">
                  <c:v>44461</c:v>
                </c:pt>
                <c:pt idx="169">
                  <c:v>44462</c:v>
                </c:pt>
                <c:pt idx="170">
                  <c:v>44463</c:v>
                </c:pt>
                <c:pt idx="171">
                  <c:v>44464</c:v>
                </c:pt>
                <c:pt idx="172">
                  <c:v>44465</c:v>
                </c:pt>
                <c:pt idx="173">
                  <c:v>44466</c:v>
                </c:pt>
                <c:pt idx="174">
                  <c:v>44467</c:v>
                </c:pt>
                <c:pt idx="175">
                  <c:v>44468</c:v>
                </c:pt>
                <c:pt idx="176">
                  <c:v>44469</c:v>
                </c:pt>
                <c:pt idx="177">
                  <c:v>44470</c:v>
                </c:pt>
                <c:pt idx="178">
                  <c:v>44471</c:v>
                </c:pt>
                <c:pt idx="179">
                  <c:v>44472</c:v>
                </c:pt>
                <c:pt idx="180">
                  <c:v>44473</c:v>
                </c:pt>
                <c:pt idx="181">
                  <c:v>44474</c:v>
                </c:pt>
                <c:pt idx="182">
                  <c:v>44475</c:v>
                </c:pt>
                <c:pt idx="183">
                  <c:v>44476</c:v>
                </c:pt>
                <c:pt idx="184">
                  <c:v>44477</c:v>
                </c:pt>
                <c:pt idx="185">
                  <c:v>44478</c:v>
                </c:pt>
                <c:pt idx="186">
                  <c:v>44479</c:v>
                </c:pt>
                <c:pt idx="187">
                  <c:v>44480</c:v>
                </c:pt>
                <c:pt idx="188">
                  <c:v>44481</c:v>
                </c:pt>
                <c:pt idx="189">
                  <c:v>44482</c:v>
                </c:pt>
                <c:pt idx="190">
                  <c:v>44483</c:v>
                </c:pt>
                <c:pt idx="191">
                  <c:v>44484</c:v>
                </c:pt>
                <c:pt idx="192">
                  <c:v>44485</c:v>
                </c:pt>
                <c:pt idx="193">
                  <c:v>44486</c:v>
                </c:pt>
                <c:pt idx="194">
                  <c:v>44487</c:v>
                </c:pt>
                <c:pt idx="195">
                  <c:v>44488</c:v>
                </c:pt>
                <c:pt idx="196">
                  <c:v>44489</c:v>
                </c:pt>
                <c:pt idx="197">
                  <c:v>44490</c:v>
                </c:pt>
                <c:pt idx="198">
                  <c:v>44491</c:v>
                </c:pt>
                <c:pt idx="199">
                  <c:v>44492</c:v>
                </c:pt>
                <c:pt idx="200">
                  <c:v>44493</c:v>
                </c:pt>
                <c:pt idx="201">
                  <c:v>44494</c:v>
                </c:pt>
                <c:pt idx="202">
                  <c:v>44495</c:v>
                </c:pt>
                <c:pt idx="203">
                  <c:v>44496</c:v>
                </c:pt>
                <c:pt idx="204">
                  <c:v>44497</c:v>
                </c:pt>
                <c:pt idx="205">
                  <c:v>44498</c:v>
                </c:pt>
                <c:pt idx="206">
                  <c:v>44499</c:v>
                </c:pt>
                <c:pt idx="207">
                  <c:v>44500</c:v>
                </c:pt>
                <c:pt idx="208">
                  <c:v>44501</c:v>
                </c:pt>
                <c:pt idx="209">
                  <c:v>44502</c:v>
                </c:pt>
                <c:pt idx="210">
                  <c:v>44503</c:v>
                </c:pt>
                <c:pt idx="211">
                  <c:v>44504</c:v>
                </c:pt>
                <c:pt idx="212">
                  <c:v>44505</c:v>
                </c:pt>
                <c:pt idx="213">
                  <c:v>44506</c:v>
                </c:pt>
                <c:pt idx="214">
                  <c:v>44507</c:v>
                </c:pt>
                <c:pt idx="215">
                  <c:v>44508</c:v>
                </c:pt>
                <c:pt idx="216">
                  <c:v>44509</c:v>
                </c:pt>
                <c:pt idx="217">
                  <c:v>44510</c:v>
                </c:pt>
                <c:pt idx="218">
                  <c:v>44511</c:v>
                </c:pt>
                <c:pt idx="219">
                  <c:v>44512</c:v>
                </c:pt>
              </c:numCache>
            </c:numRef>
          </c:xVal>
          <c:yVal>
            <c:numRef>
              <c:f>Sheet1!$B$2:$B$221</c:f>
              <c:numCache>
                <c:formatCode>General</c:formatCode>
                <c:ptCount val="220"/>
                <c:pt idx="0">
                  <c:v>37</c:v>
                </c:pt>
                <c:pt idx="1">
                  <c:v>161</c:v>
                </c:pt>
                <c:pt idx="2">
                  <c:v>196</c:v>
                </c:pt>
                <c:pt idx="3">
                  <c:v>202</c:v>
                </c:pt>
                <c:pt idx="4">
                  <c:v>240</c:v>
                </c:pt>
                <c:pt idx="5">
                  <c:v>242</c:v>
                </c:pt>
                <c:pt idx="6">
                  <c:v>237</c:v>
                </c:pt>
                <c:pt idx="7">
                  <c:v>252</c:v>
                </c:pt>
                <c:pt idx="8">
                  <c:v>249</c:v>
                </c:pt>
                <c:pt idx="9">
                  <c:v>252</c:v>
                </c:pt>
                <c:pt idx="10">
                  <c:v>249</c:v>
                </c:pt>
                <c:pt idx="11">
                  <c:v>257</c:v>
                </c:pt>
                <c:pt idx="12">
                  <c:v>262</c:v>
                </c:pt>
                <c:pt idx="13">
                  <c:v>237</c:v>
                </c:pt>
                <c:pt idx="14">
                  <c:v>231</c:v>
                </c:pt>
                <c:pt idx="15">
                  <c:v>232</c:v>
                </c:pt>
                <c:pt idx="16">
                  <c:v>234</c:v>
                </c:pt>
                <c:pt idx="17">
                  <c:v>232</c:v>
                </c:pt>
                <c:pt idx="18">
                  <c:v>236</c:v>
                </c:pt>
                <c:pt idx="19">
                  <c:v>177</c:v>
                </c:pt>
                <c:pt idx="20">
                  <c:v>180</c:v>
                </c:pt>
                <c:pt idx="21">
                  <c:v>182</c:v>
                </c:pt>
                <c:pt idx="22">
                  <c:v>180</c:v>
                </c:pt>
                <c:pt idx="23">
                  <c:v>177</c:v>
                </c:pt>
                <c:pt idx="24">
                  <c:v>177</c:v>
                </c:pt>
                <c:pt idx="25">
                  <c:v>177</c:v>
                </c:pt>
                <c:pt idx="26">
                  <c:v>179</c:v>
                </c:pt>
                <c:pt idx="27">
                  <c:v>182</c:v>
                </c:pt>
                <c:pt idx="28">
                  <c:v>182</c:v>
                </c:pt>
                <c:pt idx="29">
                  <c:v>185</c:v>
                </c:pt>
                <c:pt idx="30">
                  <c:v>184</c:v>
                </c:pt>
                <c:pt idx="31">
                  <c:v>182</c:v>
                </c:pt>
                <c:pt idx="32">
                  <c:v>159</c:v>
                </c:pt>
                <c:pt idx="33">
                  <c:v>152</c:v>
                </c:pt>
                <c:pt idx="34">
                  <c:v>130</c:v>
                </c:pt>
                <c:pt idx="35">
                  <c:v>162</c:v>
                </c:pt>
                <c:pt idx="36">
                  <c:v>159</c:v>
                </c:pt>
                <c:pt idx="37">
                  <c:v>155</c:v>
                </c:pt>
                <c:pt idx="38">
                  <c:v>155</c:v>
                </c:pt>
                <c:pt idx="39">
                  <c:v>154</c:v>
                </c:pt>
                <c:pt idx="40">
                  <c:v>156</c:v>
                </c:pt>
                <c:pt idx="41">
                  <c:v>159</c:v>
                </c:pt>
                <c:pt idx="42">
                  <c:v>159</c:v>
                </c:pt>
                <c:pt idx="43">
                  <c:v>158</c:v>
                </c:pt>
                <c:pt idx="44">
                  <c:v>156</c:v>
                </c:pt>
                <c:pt idx="45">
                  <c:v>151</c:v>
                </c:pt>
                <c:pt idx="46">
                  <c:v>137</c:v>
                </c:pt>
                <c:pt idx="47">
                  <c:v>140</c:v>
                </c:pt>
                <c:pt idx="48">
                  <c:v>139</c:v>
                </c:pt>
                <c:pt idx="49">
                  <c:v>140</c:v>
                </c:pt>
                <c:pt idx="50">
                  <c:v>141</c:v>
                </c:pt>
                <c:pt idx="51">
                  <c:v>141</c:v>
                </c:pt>
                <c:pt idx="52">
                  <c:v>160</c:v>
                </c:pt>
                <c:pt idx="53">
                  <c:v>161</c:v>
                </c:pt>
                <c:pt idx="54">
                  <c:v>152</c:v>
                </c:pt>
                <c:pt idx="55">
                  <c:v>154</c:v>
                </c:pt>
                <c:pt idx="56">
                  <c:v>150</c:v>
                </c:pt>
                <c:pt idx="57">
                  <c:v>150</c:v>
                </c:pt>
                <c:pt idx="58">
                  <c:v>150</c:v>
                </c:pt>
                <c:pt idx="59">
                  <c:v>153</c:v>
                </c:pt>
                <c:pt idx="60">
                  <c:v>146</c:v>
                </c:pt>
                <c:pt idx="61">
                  <c:v>159</c:v>
                </c:pt>
                <c:pt idx="62">
                  <c:v>155</c:v>
                </c:pt>
                <c:pt idx="63">
                  <c:v>156</c:v>
                </c:pt>
                <c:pt idx="64">
                  <c:v>156</c:v>
                </c:pt>
                <c:pt idx="65">
                  <c:v>151</c:v>
                </c:pt>
                <c:pt idx="66">
                  <c:v>152</c:v>
                </c:pt>
                <c:pt idx="67">
                  <c:v>149</c:v>
                </c:pt>
                <c:pt idx="68">
                  <c:v>151</c:v>
                </c:pt>
                <c:pt idx="69">
                  <c:v>149</c:v>
                </c:pt>
                <c:pt idx="70">
                  <c:v>168</c:v>
                </c:pt>
                <c:pt idx="71">
                  <c:v>170</c:v>
                </c:pt>
                <c:pt idx="72">
                  <c:v>168</c:v>
                </c:pt>
                <c:pt idx="73">
                  <c:v>174</c:v>
                </c:pt>
                <c:pt idx="74">
                  <c:v>175</c:v>
                </c:pt>
                <c:pt idx="75">
                  <c:v>175</c:v>
                </c:pt>
                <c:pt idx="76">
                  <c:v>165</c:v>
                </c:pt>
                <c:pt idx="77">
                  <c:v>167</c:v>
                </c:pt>
                <c:pt idx="78">
                  <c:v>166</c:v>
                </c:pt>
                <c:pt idx="79">
                  <c:v>168</c:v>
                </c:pt>
                <c:pt idx="80">
                  <c:v>166</c:v>
                </c:pt>
                <c:pt idx="81">
                  <c:v>168</c:v>
                </c:pt>
                <c:pt idx="82">
                  <c:v>167</c:v>
                </c:pt>
                <c:pt idx="83">
                  <c:v>166</c:v>
                </c:pt>
                <c:pt idx="84">
                  <c:v>165</c:v>
                </c:pt>
                <c:pt idx="85">
                  <c:v>164</c:v>
                </c:pt>
                <c:pt idx="86">
                  <c:v>164</c:v>
                </c:pt>
                <c:pt idx="87">
                  <c:v>161</c:v>
                </c:pt>
                <c:pt idx="88">
                  <c:v>161</c:v>
                </c:pt>
                <c:pt idx="89">
                  <c:v>157</c:v>
                </c:pt>
                <c:pt idx="90">
                  <c:v>159</c:v>
                </c:pt>
                <c:pt idx="91">
                  <c:v>157</c:v>
                </c:pt>
                <c:pt idx="92">
                  <c:v>138</c:v>
                </c:pt>
                <c:pt idx="93">
                  <c:v>147</c:v>
                </c:pt>
                <c:pt idx="94">
                  <c:v>148</c:v>
                </c:pt>
                <c:pt idx="95">
                  <c:v>149</c:v>
                </c:pt>
                <c:pt idx="96">
                  <c:v>150</c:v>
                </c:pt>
                <c:pt idx="97">
                  <c:v>150</c:v>
                </c:pt>
                <c:pt idx="98">
                  <c:v>153</c:v>
                </c:pt>
                <c:pt idx="99">
                  <c:v>150</c:v>
                </c:pt>
                <c:pt idx="100">
                  <c:v>143</c:v>
                </c:pt>
                <c:pt idx="101">
                  <c:v>143</c:v>
                </c:pt>
                <c:pt idx="102">
                  <c:v>141</c:v>
                </c:pt>
                <c:pt idx="103">
                  <c:v>143</c:v>
                </c:pt>
                <c:pt idx="104">
                  <c:v>143</c:v>
                </c:pt>
                <c:pt idx="105">
                  <c:v>146</c:v>
                </c:pt>
                <c:pt idx="106">
                  <c:v>148</c:v>
                </c:pt>
                <c:pt idx="107">
                  <c:v>157</c:v>
                </c:pt>
                <c:pt idx="108">
                  <c:v>156</c:v>
                </c:pt>
                <c:pt idx="109">
                  <c:v>153</c:v>
                </c:pt>
                <c:pt idx="110">
                  <c:v>155</c:v>
                </c:pt>
                <c:pt idx="111">
                  <c:v>155</c:v>
                </c:pt>
                <c:pt idx="112">
                  <c:v>153</c:v>
                </c:pt>
                <c:pt idx="113">
                  <c:v>154</c:v>
                </c:pt>
                <c:pt idx="114">
                  <c:v>154</c:v>
                </c:pt>
                <c:pt idx="115">
                  <c:v>155</c:v>
                </c:pt>
                <c:pt idx="116">
                  <c:v>158</c:v>
                </c:pt>
                <c:pt idx="117">
                  <c:v>160</c:v>
                </c:pt>
                <c:pt idx="118">
                  <c:v>157</c:v>
                </c:pt>
                <c:pt idx="119">
                  <c:v>153</c:v>
                </c:pt>
                <c:pt idx="120">
                  <c:v>145</c:v>
                </c:pt>
                <c:pt idx="121">
                  <c:v>146</c:v>
                </c:pt>
                <c:pt idx="122">
                  <c:v>148</c:v>
                </c:pt>
                <c:pt idx="123">
                  <c:v>154</c:v>
                </c:pt>
                <c:pt idx="124">
                  <c:v>157</c:v>
                </c:pt>
                <c:pt idx="125">
                  <c:v>159</c:v>
                </c:pt>
                <c:pt idx="126">
                  <c:v>158</c:v>
                </c:pt>
                <c:pt idx="127">
                  <c:v>154</c:v>
                </c:pt>
                <c:pt idx="128">
                  <c:v>154</c:v>
                </c:pt>
                <c:pt idx="129">
                  <c:v>155</c:v>
                </c:pt>
                <c:pt idx="130">
                  <c:v>153</c:v>
                </c:pt>
                <c:pt idx="131">
                  <c:v>151</c:v>
                </c:pt>
                <c:pt idx="132">
                  <c:v>155</c:v>
                </c:pt>
                <c:pt idx="133">
                  <c:v>151</c:v>
                </c:pt>
                <c:pt idx="134">
                  <c:v>132</c:v>
                </c:pt>
                <c:pt idx="135">
                  <c:v>208</c:v>
                </c:pt>
                <c:pt idx="136">
                  <c:v>225</c:v>
                </c:pt>
                <c:pt idx="137">
                  <c:v>184</c:v>
                </c:pt>
                <c:pt idx="138">
                  <c:v>284</c:v>
                </c:pt>
                <c:pt idx="139">
                  <c:v>275</c:v>
                </c:pt>
                <c:pt idx="140">
                  <c:v>149</c:v>
                </c:pt>
                <c:pt idx="141">
                  <c:v>157</c:v>
                </c:pt>
                <c:pt idx="142">
                  <c:v>151</c:v>
                </c:pt>
                <c:pt idx="143">
                  <c:v>115</c:v>
                </c:pt>
                <c:pt idx="144">
                  <c:v>118</c:v>
                </c:pt>
                <c:pt idx="145">
                  <c:v>109</c:v>
                </c:pt>
                <c:pt idx="146">
                  <c:v>121</c:v>
                </c:pt>
                <c:pt idx="147">
                  <c:v>116</c:v>
                </c:pt>
                <c:pt idx="148">
                  <c:v>131</c:v>
                </c:pt>
                <c:pt idx="149">
                  <c:v>130</c:v>
                </c:pt>
                <c:pt idx="150">
                  <c:v>110</c:v>
                </c:pt>
                <c:pt idx="151">
                  <c:v>80</c:v>
                </c:pt>
                <c:pt idx="152">
                  <c:v>87</c:v>
                </c:pt>
                <c:pt idx="153">
                  <c:v>100</c:v>
                </c:pt>
                <c:pt idx="154">
                  <c:v>91</c:v>
                </c:pt>
                <c:pt idx="155">
                  <c:v>106</c:v>
                </c:pt>
                <c:pt idx="156">
                  <c:v>108</c:v>
                </c:pt>
                <c:pt idx="157">
                  <c:v>100</c:v>
                </c:pt>
                <c:pt idx="158">
                  <c:v>106</c:v>
                </c:pt>
                <c:pt idx="159">
                  <c:v>97</c:v>
                </c:pt>
                <c:pt idx="160">
                  <c:v>96</c:v>
                </c:pt>
                <c:pt idx="161">
                  <c:v>105</c:v>
                </c:pt>
                <c:pt idx="162">
                  <c:v>115</c:v>
                </c:pt>
                <c:pt idx="163">
                  <c:v>116</c:v>
                </c:pt>
                <c:pt idx="164">
                  <c:v>120</c:v>
                </c:pt>
                <c:pt idx="165">
                  <c:v>110</c:v>
                </c:pt>
                <c:pt idx="166">
                  <c:v>125</c:v>
                </c:pt>
                <c:pt idx="167">
                  <c:v>129</c:v>
                </c:pt>
                <c:pt idx="168">
                  <c:v>123</c:v>
                </c:pt>
                <c:pt idx="169">
                  <c:v>110</c:v>
                </c:pt>
                <c:pt idx="170">
                  <c:v>103</c:v>
                </c:pt>
                <c:pt idx="171">
                  <c:v>79</c:v>
                </c:pt>
                <c:pt idx="172">
                  <c:v>80</c:v>
                </c:pt>
                <c:pt idx="173">
                  <c:v>81</c:v>
                </c:pt>
                <c:pt idx="174">
                  <c:v>81</c:v>
                </c:pt>
                <c:pt idx="175">
                  <c:v>70</c:v>
                </c:pt>
                <c:pt idx="176">
                  <c:v>74</c:v>
                </c:pt>
                <c:pt idx="177">
                  <c:v>81</c:v>
                </c:pt>
                <c:pt idx="178">
                  <c:v>98</c:v>
                </c:pt>
                <c:pt idx="179">
                  <c:v>101</c:v>
                </c:pt>
                <c:pt idx="180">
                  <c:v>101</c:v>
                </c:pt>
                <c:pt idx="181">
                  <c:v>74</c:v>
                </c:pt>
                <c:pt idx="182">
                  <c:v>75</c:v>
                </c:pt>
                <c:pt idx="183">
                  <c:v>83</c:v>
                </c:pt>
                <c:pt idx="184">
                  <c:v>82</c:v>
                </c:pt>
                <c:pt idx="185">
                  <c:v>82</c:v>
                </c:pt>
                <c:pt idx="186">
                  <c:v>65</c:v>
                </c:pt>
                <c:pt idx="187">
                  <c:v>54</c:v>
                </c:pt>
                <c:pt idx="188">
                  <c:v>41</c:v>
                </c:pt>
                <c:pt idx="189">
                  <c:v>51</c:v>
                </c:pt>
                <c:pt idx="190">
                  <c:v>55</c:v>
                </c:pt>
                <c:pt idx="191">
                  <c:v>54</c:v>
                </c:pt>
                <c:pt idx="192">
                  <c:v>59</c:v>
                </c:pt>
                <c:pt idx="193">
                  <c:v>55</c:v>
                </c:pt>
                <c:pt idx="194">
                  <c:v>78</c:v>
                </c:pt>
                <c:pt idx="195">
                  <c:v>85</c:v>
                </c:pt>
                <c:pt idx="196">
                  <c:v>35</c:v>
                </c:pt>
                <c:pt idx="197">
                  <c:v>39</c:v>
                </c:pt>
                <c:pt idx="198">
                  <c:v>35</c:v>
                </c:pt>
                <c:pt idx="199">
                  <c:v>28</c:v>
                </c:pt>
                <c:pt idx="200">
                  <c:v>32</c:v>
                </c:pt>
                <c:pt idx="201">
                  <c:v>32</c:v>
                </c:pt>
                <c:pt idx="202">
                  <c:v>15</c:v>
                </c:pt>
                <c:pt idx="203">
                  <c:v>23</c:v>
                </c:pt>
                <c:pt idx="204">
                  <c:v>27</c:v>
                </c:pt>
                <c:pt idx="205">
                  <c:v>26</c:v>
                </c:pt>
                <c:pt idx="206">
                  <c:v>22</c:v>
                </c:pt>
                <c:pt idx="207">
                  <c:v>29</c:v>
                </c:pt>
                <c:pt idx="208">
                  <c:v>17</c:v>
                </c:pt>
                <c:pt idx="209">
                  <c:v>19</c:v>
                </c:pt>
                <c:pt idx="210">
                  <c:v>19</c:v>
                </c:pt>
                <c:pt idx="211">
                  <c:v>23</c:v>
                </c:pt>
                <c:pt idx="212">
                  <c:v>19</c:v>
                </c:pt>
                <c:pt idx="213">
                  <c:v>19</c:v>
                </c:pt>
                <c:pt idx="214">
                  <c:v>20</c:v>
                </c:pt>
                <c:pt idx="215">
                  <c:v>31</c:v>
                </c:pt>
                <c:pt idx="216">
                  <c:v>33</c:v>
                </c:pt>
                <c:pt idx="217">
                  <c:v>31</c:v>
                </c:pt>
                <c:pt idx="218">
                  <c:v>43</c:v>
                </c:pt>
                <c:pt idx="219">
                  <c:v>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928-4A11-8A30-4BD8302B6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721599"/>
        <c:axId val="2141722015"/>
      </c:scatterChart>
      <c:scatterChart>
        <c:scatterStyle val="smoothMarker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    W.C % </c:v>
                </c:pt>
              </c:strCache>
            </c:strRef>
          </c:tx>
          <c:spPr>
            <a:ln w="57150" cap="rnd">
              <a:solidFill>
                <a:srgbClr val="00B0F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Sheet1!$A$2:$A$221</c:f>
              <c:numCache>
                <c:formatCode>m/d/yyyy</c:formatCode>
                <c:ptCount val="220"/>
                <c:pt idx="0">
                  <c:v>44293</c:v>
                </c:pt>
                <c:pt idx="1">
                  <c:v>44294</c:v>
                </c:pt>
                <c:pt idx="2">
                  <c:v>44295</c:v>
                </c:pt>
                <c:pt idx="3">
                  <c:v>44296</c:v>
                </c:pt>
                <c:pt idx="4">
                  <c:v>44297</c:v>
                </c:pt>
                <c:pt idx="5">
                  <c:v>44298</c:v>
                </c:pt>
                <c:pt idx="6">
                  <c:v>44299</c:v>
                </c:pt>
                <c:pt idx="7">
                  <c:v>44300</c:v>
                </c:pt>
                <c:pt idx="8">
                  <c:v>44301</c:v>
                </c:pt>
                <c:pt idx="9">
                  <c:v>44302</c:v>
                </c:pt>
                <c:pt idx="10">
                  <c:v>44303</c:v>
                </c:pt>
                <c:pt idx="11">
                  <c:v>44304</c:v>
                </c:pt>
                <c:pt idx="12">
                  <c:v>44305</c:v>
                </c:pt>
                <c:pt idx="13">
                  <c:v>44306</c:v>
                </c:pt>
                <c:pt idx="14">
                  <c:v>44307</c:v>
                </c:pt>
                <c:pt idx="15">
                  <c:v>44308</c:v>
                </c:pt>
                <c:pt idx="16">
                  <c:v>44309</c:v>
                </c:pt>
                <c:pt idx="17">
                  <c:v>44310</c:v>
                </c:pt>
                <c:pt idx="18">
                  <c:v>44311</c:v>
                </c:pt>
                <c:pt idx="19">
                  <c:v>44312</c:v>
                </c:pt>
                <c:pt idx="20">
                  <c:v>44313</c:v>
                </c:pt>
                <c:pt idx="21">
                  <c:v>44314</c:v>
                </c:pt>
                <c:pt idx="22">
                  <c:v>44315</c:v>
                </c:pt>
                <c:pt idx="23">
                  <c:v>44316</c:v>
                </c:pt>
                <c:pt idx="24">
                  <c:v>44317</c:v>
                </c:pt>
                <c:pt idx="25">
                  <c:v>44318</c:v>
                </c:pt>
                <c:pt idx="26">
                  <c:v>44319</c:v>
                </c:pt>
                <c:pt idx="27">
                  <c:v>44320</c:v>
                </c:pt>
                <c:pt idx="28">
                  <c:v>44321</c:v>
                </c:pt>
                <c:pt idx="29">
                  <c:v>44322</c:v>
                </c:pt>
                <c:pt idx="30">
                  <c:v>44323</c:v>
                </c:pt>
                <c:pt idx="31">
                  <c:v>44324</c:v>
                </c:pt>
                <c:pt idx="32">
                  <c:v>44325</c:v>
                </c:pt>
                <c:pt idx="33">
                  <c:v>44326</c:v>
                </c:pt>
                <c:pt idx="34">
                  <c:v>44327</c:v>
                </c:pt>
                <c:pt idx="35">
                  <c:v>44328</c:v>
                </c:pt>
                <c:pt idx="36">
                  <c:v>44329</c:v>
                </c:pt>
                <c:pt idx="37">
                  <c:v>44330</c:v>
                </c:pt>
                <c:pt idx="38">
                  <c:v>44331</c:v>
                </c:pt>
                <c:pt idx="39">
                  <c:v>44332</c:v>
                </c:pt>
                <c:pt idx="40">
                  <c:v>44333</c:v>
                </c:pt>
                <c:pt idx="41">
                  <c:v>44334</c:v>
                </c:pt>
                <c:pt idx="42">
                  <c:v>44335</c:v>
                </c:pt>
                <c:pt idx="43">
                  <c:v>44336</c:v>
                </c:pt>
                <c:pt idx="44">
                  <c:v>44337</c:v>
                </c:pt>
                <c:pt idx="45">
                  <c:v>44338</c:v>
                </c:pt>
                <c:pt idx="46">
                  <c:v>44339</c:v>
                </c:pt>
                <c:pt idx="47">
                  <c:v>44340</c:v>
                </c:pt>
                <c:pt idx="48">
                  <c:v>44341</c:v>
                </c:pt>
                <c:pt idx="49">
                  <c:v>44342</c:v>
                </c:pt>
                <c:pt idx="50">
                  <c:v>44343</c:v>
                </c:pt>
                <c:pt idx="51">
                  <c:v>44344</c:v>
                </c:pt>
                <c:pt idx="52">
                  <c:v>44345</c:v>
                </c:pt>
                <c:pt idx="53">
                  <c:v>44346</c:v>
                </c:pt>
                <c:pt idx="54">
                  <c:v>44347</c:v>
                </c:pt>
                <c:pt idx="55">
                  <c:v>44348</c:v>
                </c:pt>
                <c:pt idx="56">
                  <c:v>44349</c:v>
                </c:pt>
                <c:pt idx="57">
                  <c:v>44350</c:v>
                </c:pt>
                <c:pt idx="58">
                  <c:v>44351</c:v>
                </c:pt>
                <c:pt idx="59">
                  <c:v>44352</c:v>
                </c:pt>
                <c:pt idx="60">
                  <c:v>44353</c:v>
                </c:pt>
                <c:pt idx="61">
                  <c:v>44354</c:v>
                </c:pt>
                <c:pt idx="62">
                  <c:v>44355</c:v>
                </c:pt>
                <c:pt idx="63">
                  <c:v>44356</c:v>
                </c:pt>
                <c:pt idx="64">
                  <c:v>44357</c:v>
                </c:pt>
                <c:pt idx="65">
                  <c:v>44358</c:v>
                </c:pt>
                <c:pt idx="66">
                  <c:v>44359</c:v>
                </c:pt>
                <c:pt idx="67">
                  <c:v>44360</c:v>
                </c:pt>
                <c:pt idx="68">
                  <c:v>44361</c:v>
                </c:pt>
                <c:pt idx="69">
                  <c:v>44362</c:v>
                </c:pt>
                <c:pt idx="70">
                  <c:v>44363</c:v>
                </c:pt>
                <c:pt idx="71">
                  <c:v>44364</c:v>
                </c:pt>
                <c:pt idx="72">
                  <c:v>44365</c:v>
                </c:pt>
                <c:pt idx="73">
                  <c:v>44366</c:v>
                </c:pt>
                <c:pt idx="74">
                  <c:v>44367</c:v>
                </c:pt>
                <c:pt idx="75">
                  <c:v>44368</c:v>
                </c:pt>
                <c:pt idx="76">
                  <c:v>44369</c:v>
                </c:pt>
                <c:pt idx="77">
                  <c:v>44370</c:v>
                </c:pt>
                <c:pt idx="78">
                  <c:v>44371</c:v>
                </c:pt>
                <c:pt idx="79">
                  <c:v>44372</c:v>
                </c:pt>
                <c:pt idx="80">
                  <c:v>44373</c:v>
                </c:pt>
                <c:pt idx="81">
                  <c:v>44374</c:v>
                </c:pt>
                <c:pt idx="82">
                  <c:v>44375</c:v>
                </c:pt>
                <c:pt idx="83">
                  <c:v>44376</c:v>
                </c:pt>
                <c:pt idx="84">
                  <c:v>44377</c:v>
                </c:pt>
                <c:pt idx="85">
                  <c:v>44378</c:v>
                </c:pt>
                <c:pt idx="86">
                  <c:v>44379</c:v>
                </c:pt>
                <c:pt idx="87">
                  <c:v>44380</c:v>
                </c:pt>
                <c:pt idx="88">
                  <c:v>44381</c:v>
                </c:pt>
                <c:pt idx="89">
                  <c:v>44382</c:v>
                </c:pt>
                <c:pt idx="90">
                  <c:v>44383</c:v>
                </c:pt>
                <c:pt idx="91">
                  <c:v>44384</c:v>
                </c:pt>
                <c:pt idx="92">
                  <c:v>44385</c:v>
                </c:pt>
                <c:pt idx="93">
                  <c:v>44386</c:v>
                </c:pt>
                <c:pt idx="94">
                  <c:v>44387</c:v>
                </c:pt>
                <c:pt idx="95">
                  <c:v>44388</c:v>
                </c:pt>
                <c:pt idx="96">
                  <c:v>44389</c:v>
                </c:pt>
                <c:pt idx="97">
                  <c:v>44390</c:v>
                </c:pt>
                <c:pt idx="98">
                  <c:v>44391</c:v>
                </c:pt>
                <c:pt idx="99">
                  <c:v>44392</c:v>
                </c:pt>
                <c:pt idx="100">
                  <c:v>44393</c:v>
                </c:pt>
                <c:pt idx="101">
                  <c:v>44394</c:v>
                </c:pt>
                <c:pt idx="102">
                  <c:v>44395</c:v>
                </c:pt>
                <c:pt idx="103">
                  <c:v>44396</c:v>
                </c:pt>
                <c:pt idx="104">
                  <c:v>44397</c:v>
                </c:pt>
                <c:pt idx="105">
                  <c:v>44398</c:v>
                </c:pt>
                <c:pt idx="106">
                  <c:v>44399</c:v>
                </c:pt>
                <c:pt idx="107">
                  <c:v>44400</c:v>
                </c:pt>
                <c:pt idx="108">
                  <c:v>44401</c:v>
                </c:pt>
                <c:pt idx="109">
                  <c:v>44402</c:v>
                </c:pt>
                <c:pt idx="110">
                  <c:v>44403</c:v>
                </c:pt>
                <c:pt idx="111">
                  <c:v>44404</c:v>
                </c:pt>
                <c:pt idx="112">
                  <c:v>44405</c:v>
                </c:pt>
                <c:pt idx="113">
                  <c:v>44406</c:v>
                </c:pt>
                <c:pt idx="114">
                  <c:v>44407</c:v>
                </c:pt>
                <c:pt idx="115">
                  <c:v>44408</c:v>
                </c:pt>
                <c:pt idx="116">
                  <c:v>44409</c:v>
                </c:pt>
                <c:pt idx="117">
                  <c:v>44410</c:v>
                </c:pt>
                <c:pt idx="118">
                  <c:v>44411</c:v>
                </c:pt>
                <c:pt idx="119">
                  <c:v>44412</c:v>
                </c:pt>
                <c:pt idx="120">
                  <c:v>44413</c:v>
                </c:pt>
                <c:pt idx="121">
                  <c:v>44414</c:v>
                </c:pt>
                <c:pt idx="122">
                  <c:v>44415</c:v>
                </c:pt>
                <c:pt idx="123">
                  <c:v>44416</c:v>
                </c:pt>
                <c:pt idx="124">
                  <c:v>44417</c:v>
                </c:pt>
                <c:pt idx="125">
                  <c:v>44418</c:v>
                </c:pt>
                <c:pt idx="126">
                  <c:v>44419</c:v>
                </c:pt>
                <c:pt idx="127">
                  <c:v>44420</c:v>
                </c:pt>
                <c:pt idx="128">
                  <c:v>44421</c:v>
                </c:pt>
                <c:pt idx="129">
                  <c:v>44422</c:v>
                </c:pt>
                <c:pt idx="130">
                  <c:v>44423</c:v>
                </c:pt>
                <c:pt idx="131">
                  <c:v>44424</c:v>
                </c:pt>
                <c:pt idx="132">
                  <c:v>44425</c:v>
                </c:pt>
                <c:pt idx="133">
                  <c:v>44426</c:v>
                </c:pt>
                <c:pt idx="134">
                  <c:v>44427</c:v>
                </c:pt>
                <c:pt idx="135">
                  <c:v>44428</c:v>
                </c:pt>
                <c:pt idx="136">
                  <c:v>44429</c:v>
                </c:pt>
                <c:pt idx="137">
                  <c:v>44430</c:v>
                </c:pt>
                <c:pt idx="138">
                  <c:v>44431</c:v>
                </c:pt>
                <c:pt idx="139">
                  <c:v>44432</c:v>
                </c:pt>
                <c:pt idx="140">
                  <c:v>44433</c:v>
                </c:pt>
                <c:pt idx="141">
                  <c:v>44434</c:v>
                </c:pt>
                <c:pt idx="142">
                  <c:v>44435</c:v>
                </c:pt>
                <c:pt idx="143">
                  <c:v>44436</c:v>
                </c:pt>
                <c:pt idx="144">
                  <c:v>44437</c:v>
                </c:pt>
                <c:pt idx="145">
                  <c:v>44438</c:v>
                </c:pt>
                <c:pt idx="146">
                  <c:v>44439</c:v>
                </c:pt>
                <c:pt idx="147">
                  <c:v>44440</c:v>
                </c:pt>
                <c:pt idx="148">
                  <c:v>44441</c:v>
                </c:pt>
                <c:pt idx="149">
                  <c:v>44442</c:v>
                </c:pt>
                <c:pt idx="150">
                  <c:v>44443</c:v>
                </c:pt>
                <c:pt idx="151">
                  <c:v>44444</c:v>
                </c:pt>
                <c:pt idx="152">
                  <c:v>44445</c:v>
                </c:pt>
                <c:pt idx="153">
                  <c:v>44446</c:v>
                </c:pt>
                <c:pt idx="154">
                  <c:v>44447</c:v>
                </c:pt>
                <c:pt idx="155">
                  <c:v>44448</c:v>
                </c:pt>
                <c:pt idx="156">
                  <c:v>44449</c:v>
                </c:pt>
                <c:pt idx="157">
                  <c:v>44450</c:v>
                </c:pt>
                <c:pt idx="158">
                  <c:v>44451</c:v>
                </c:pt>
                <c:pt idx="159">
                  <c:v>44452</c:v>
                </c:pt>
                <c:pt idx="160">
                  <c:v>44453</c:v>
                </c:pt>
                <c:pt idx="161">
                  <c:v>44454</c:v>
                </c:pt>
                <c:pt idx="162">
                  <c:v>44455</c:v>
                </c:pt>
                <c:pt idx="163">
                  <c:v>44456</c:v>
                </c:pt>
                <c:pt idx="164">
                  <c:v>44457</c:v>
                </c:pt>
                <c:pt idx="165">
                  <c:v>44458</c:v>
                </c:pt>
                <c:pt idx="166">
                  <c:v>44459</c:v>
                </c:pt>
                <c:pt idx="167">
                  <c:v>44460</c:v>
                </c:pt>
                <c:pt idx="168">
                  <c:v>44461</c:v>
                </c:pt>
                <c:pt idx="169">
                  <c:v>44462</c:v>
                </c:pt>
                <c:pt idx="170">
                  <c:v>44463</c:v>
                </c:pt>
                <c:pt idx="171">
                  <c:v>44464</c:v>
                </c:pt>
                <c:pt idx="172">
                  <c:v>44465</c:v>
                </c:pt>
                <c:pt idx="173">
                  <c:v>44466</c:v>
                </c:pt>
                <c:pt idx="174">
                  <c:v>44467</c:v>
                </c:pt>
                <c:pt idx="175">
                  <c:v>44468</c:v>
                </c:pt>
                <c:pt idx="176">
                  <c:v>44469</c:v>
                </c:pt>
                <c:pt idx="177">
                  <c:v>44470</c:v>
                </c:pt>
                <c:pt idx="178">
                  <c:v>44471</c:v>
                </c:pt>
                <c:pt idx="179">
                  <c:v>44472</c:v>
                </c:pt>
                <c:pt idx="180">
                  <c:v>44473</c:v>
                </c:pt>
                <c:pt idx="181">
                  <c:v>44474</c:v>
                </c:pt>
                <c:pt idx="182">
                  <c:v>44475</c:v>
                </c:pt>
                <c:pt idx="183">
                  <c:v>44476</c:v>
                </c:pt>
                <c:pt idx="184">
                  <c:v>44477</c:v>
                </c:pt>
                <c:pt idx="185">
                  <c:v>44478</c:v>
                </c:pt>
                <c:pt idx="186">
                  <c:v>44479</c:v>
                </c:pt>
                <c:pt idx="187">
                  <c:v>44480</c:v>
                </c:pt>
                <c:pt idx="188">
                  <c:v>44481</c:v>
                </c:pt>
                <c:pt idx="189">
                  <c:v>44482</c:v>
                </c:pt>
                <c:pt idx="190">
                  <c:v>44483</c:v>
                </c:pt>
                <c:pt idx="191">
                  <c:v>44484</c:v>
                </c:pt>
                <c:pt idx="192">
                  <c:v>44485</c:v>
                </c:pt>
                <c:pt idx="193">
                  <c:v>44486</c:v>
                </c:pt>
                <c:pt idx="194">
                  <c:v>44487</c:v>
                </c:pt>
                <c:pt idx="195">
                  <c:v>44488</c:v>
                </c:pt>
                <c:pt idx="196">
                  <c:v>44489</c:v>
                </c:pt>
                <c:pt idx="197">
                  <c:v>44490</c:v>
                </c:pt>
                <c:pt idx="198">
                  <c:v>44491</c:v>
                </c:pt>
                <c:pt idx="199">
                  <c:v>44492</c:v>
                </c:pt>
                <c:pt idx="200">
                  <c:v>44493</c:v>
                </c:pt>
                <c:pt idx="201">
                  <c:v>44494</c:v>
                </c:pt>
                <c:pt idx="202">
                  <c:v>44495</c:v>
                </c:pt>
                <c:pt idx="203">
                  <c:v>44496</c:v>
                </c:pt>
                <c:pt idx="204">
                  <c:v>44497</c:v>
                </c:pt>
                <c:pt idx="205">
                  <c:v>44498</c:v>
                </c:pt>
                <c:pt idx="206">
                  <c:v>44499</c:v>
                </c:pt>
                <c:pt idx="207">
                  <c:v>44500</c:v>
                </c:pt>
                <c:pt idx="208">
                  <c:v>44501</c:v>
                </c:pt>
                <c:pt idx="209">
                  <c:v>44502</c:v>
                </c:pt>
                <c:pt idx="210">
                  <c:v>44503</c:v>
                </c:pt>
                <c:pt idx="211">
                  <c:v>44504</c:v>
                </c:pt>
                <c:pt idx="212">
                  <c:v>44505</c:v>
                </c:pt>
                <c:pt idx="213">
                  <c:v>44506</c:v>
                </c:pt>
                <c:pt idx="214">
                  <c:v>44507</c:v>
                </c:pt>
                <c:pt idx="215">
                  <c:v>44508</c:v>
                </c:pt>
                <c:pt idx="216">
                  <c:v>44509</c:v>
                </c:pt>
                <c:pt idx="217">
                  <c:v>44510</c:v>
                </c:pt>
                <c:pt idx="218">
                  <c:v>44511</c:v>
                </c:pt>
                <c:pt idx="219">
                  <c:v>44512</c:v>
                </c:pt>
              </c:numCache>
            </c:numRef>
          </c:xVal>
          <c:yVal>
            <c:numRef>
              <c:f>Sheet1!$D$2:$D$221</c:f>
              <c:numCache>
                <c:formatCode>General</c:formatCode>
                <c:ptCount val="220"/>
                <c:pt idx="0">
                  <c:v>72.180000000000007</c:v>
                </c:pt>
                <c:pt idx="1">
                  <c:v>22.6</c:v>
                </c:pt>
                <c:pt idx="2">
                  <c:v>8.84</c:v>
                </c:pt>
                <c:pt idx="3">
                  <c:v>6.91</c:v>
                </c:pt>
                <c:pt idx="4">
                  <c:v>5.88</c:v>
                </c:pt>
                <c:pt idx="5">
                  <c:v>4.72</c:v>
                </c:pt>
                <c:pt idx="6">
                  <c:v>4.05</c:v>
                </c:pt>
                <c:pt idx="7">
                  <c:v>4.18</c:v>
                </c:pt>
                <c:pt idx="8">
                  <c:v>5.32</c:v>
                </c:pt>
                <c:pt idx="9">
                  <c:v>4.55</c:v>
                </c:pt>
                <c:pt idx="10">
                  <c:v>3.86</c:v>
                </c:pt>
                <c:pt idx="11">
                  <c:v>3.75</c:v>
                </c:pt>
                <c:pt idx="12">
                  <c:v>2.2400000000000002</c:v>
                </c:pt>
                <c:pt idx="13">
                  <c:v>3.66</c:v>
                </c:pt>
                <c:pt idx="14">
                  <c:v>4.1500000000000004</c:v>
                </c:pt>
                <c:pt idx="15">
                  <c:v>3.73</c:v>
                </c:pt>
                <c:pt idx="16">
                  <c:v>2.5</c:v>
                </c:pt>
                <c:pt idx="17">
                  <c:v>3.33</c:v>
                </c:pt>
                <c:pt idx="18">
                  <c:v>2.88</c:v>
                </c:pt>
                <c:pt idx="19">
                  <c:v>2.75</c:v>
                </c:pt>
                <c:pt idx="20">
                  <c:v>2.17</c:v>
                </c:pt>
                <c:pt idx="21">
                  <c:v>2.15</c:v>
                </c:pt>
                <c:pt idx="22">
                  <c:v>1.64</c:v>
                </c:pt>
                <c:pt idx="23">
                  <c:v>2.21</c:v>
                </c:pt>
                <c:pt idx="24">
                  <c:v>2.21</c:v>
                </c:pt>
                <c:pt idx="25">
                  <c:v>2.21</c:v>
                </c:pt>
                <c:pt idx="26">
                  <c:v>2.19</c:v>
                </c:pt>
                <c:pt idx="27">
                  <c:v>2.15</c:v>
                </c:pt>
                <c:pt idx="28">
                  <c:v>2.15</c:v>
                </c:pt>
                <c:pt idx="29">
                  <c:v>2.12</c:v>
                </c:pt>
                <c:pt idx="30">
                  <c:v>2.13</c:v>
                </c:pt>
                <c:pt idx="31">
                  <c:v>3.7</c:v>
                </c:pt>
                <c:pt idx="32">
                  <c:v>1.85</c:v>
                </c:pt>
                <c:pt idx="33">
                  <c:v>1.94</c:v>
                </c:pt>
                <c:pt idx="34">
                  <c:v>2.99</c:v>
                </c:pt>
                <c:pt idx="35">
                  <c:v>3.57</c:v>
                </c:pt>
                <c:pt idx="36">
                  <c:v>5.92</c:v>
                </c:pt>
                <c:pt idx="37">
                  <c:v>7.74</c:v>
                </c:pt>
                <c:pt idx="38">
                  <c:v>3.13</c:v>
                </c:pt>
                <c:pt idx="39">
                  <c:v>3.75</c:v>
                </c:pt>
                <c:pt idx="40">
                  <c:v>3.11</c:v>
                </c:pt>
                <c:pt idx="41">
                  <c:v>3.05</c:v>
                </c:pt>
                <c:pt idx="42">
                  <c:v>2.4500000000000002</c:v>
                </c:pt>
                <c:pt idx="43">
                  <c:v>3.07</c:v>
                </c:pt>
                <c:pt idx="44">
                  <c:v>3.7</c:v>
                </c:pt>
                <c:pt idx="45">
                  <c:v>4.43</c:v>
                </c:pt>
                <c:pt idx="46">
                  <c:v>5.52</c:v>
                </c:pt>
                <c:pt idx="47">
                  <c:v>4.1100000000000003</c:v>
                </c:pt>
                <c:pt idx="48">
                  <c:v>4.79</c:v>
                </c:pt>
                <c:pt idx="49">
                  <c:v>4.76</c:v>
                </c:pt>
                <c:pt idx="50">
                  <c:v>4.7300000000000004</c:v>
                </c:pt>
                <c:pt idx="51">
                  <c:v>4.7300000000000004</c:v>
                </c:pt>
                <c:pt idx="52">
                  <c:v>4.1900000000000004</c:v>
                </c:pt>
                <c:pt idx="53">
                  <c:v>5.29</c:v>
                </c:pt>
                <c:pt idx="54">
                  <c:v>6.17</c:v>
                </c:pt>
                <c:pt idx="55">
                  <c:v>6.1</c:v>
                </c:pt>
                <c:pt idx="56">
                  <c:v>7.41</c:v>
                </c:pt>
                <c:pt idx="57">
                  <c:v>5.0599999999999996</c:v>
                </c:pt>
                <c:pt idx="58">
                  <c:v>4.46</c:v>
                </c:pt>
                <c:pt idx="59">
                  <c:v>4.38</c:v>
                </c:pt>
                <c:pt idx="60">
                  <c:v>5.19</c:v>
                </c:pt>
                <c:pt idx="61">
                  <c:v>3.64</c:v>
                </c:pt>
                <c:pt idx="62">
                  <c:v>4.91</c:v>
                </c:pt>
                <c:pt idx="63">
                  <c:v>4.88</c:v>
                </c:pt>
                <c:pt idx="64">
                  <c:v>3.11</c:v>
                </c:pt>
                <c:pt idx="65">
                  <c:v>5.63</c:v>
                </c:pt>
                <c:pt idx="66">
                  <c:v>3.8</c:v>
                </c:pt>
                <c:pt idx="67">
                  <c:v>5.7</c:v>
                </c:pt>
                <c:pt idx="68">
                  <c:v>4.43</c:v>
                </c:pt>
                <c:pt idx="69">
                  <c:v>5.0999999999999996</c:v>
                </c:pt>
                <c:pt idx="70">
                  <c:v>5.62</c:v>
                </c:pt>
                <c:pt idx="71">
                  <c:v>4.49</c:v>
                </c:pt>
                <c:pt idx="72">
                  <c:v>5.62</c:v>
                </c:pt>
                <c:pt idx="73">
                  <c:v>2.79</c:v>
                </c:pt>
                <c:pt idx="74">
                  <c:v>2.23</c:v>
                </c:pt>
                <c:pt idx="75">
                  <c:v>2.78</c:v>
                </c:pt>
                <c:pt idx="76">
                  <c:v>5.17</c:v>
                </c:pt>
                <c:pt idx="77">
                  <c:v>3.47</c:v>
                </c:pt>
                <c:pt idx="78">
                  <c:v>2.92</c:v>
                </c:pt>
                <c:pt idx="79">
                  <c:v>1.75</c:v>
                </c:pt>
                <c:pt idx="80">
                  <c:v>2.92</c:v>
                </c:pt>
                <c:pt idx="81">
                  <c:v>1.75</c:v>
                </c:pt>
                <c:pt idx="82">
                  <c:v>2.34</c:v>
                </c:pt>
                <c:pt idx="83">
                  <c:v>2.92</c:v>
                </c:pt>
                <c:pt idx="84">
                  <c:v>2.94</c:v>
                </c:pt>
                <c:pt idx="85">
                  <c:v>3.53</c:v>
                </c:pt>
                <c:pt idx="86">
                  <c:v>2.96</c:v>
                </c:pt>
                <c:pt idx="87">
                  <c:v>4.7300000000000004</c:v>
                </c:pt>
                <c:pt idx="88">
                  <c:v>4.17</c:v>
                </c:pt>
                <c:pt idx="89">
                  <c:v>4.8499999999999996</c:v>
                </c:pt>
                <c:pt idx="90">
                  <c:v>4.79</c:v>
                </c:pt>
                <c:pt idx="91">
                  <c:v>4.8499999999999996</c:v>
                </c:pt>
                <c:pt idx="92">
                  <c:v>6.76</c:v>
                </c:pt>
                <c:pt idx="93">
                  <c:v>6.96</c:v>
                </c:pt>
                <c:pt idx="94">
                  <c:v>5.13</c:v>
                </c:pt>
                <c:pt idx="95">
                  <c:v>5.0999999999999996</c:v>
                </c:pt>
                <c:pt idx="96">
                  <c:v>4.46</c:v>
                </c:pt>
                <c:pt idx="97">
                  <c:v>5.0599999999999996</c:v>
                </c:pt>
                <c:pt idx="98">
                  <c:v>3.77</c:v>
                </c:pt>
                <c:pt idx="99">
                  <c:v>4.46</c:v>
                </c:pt>
                <c:pt idx="100">
                  <c:v>5.3</c:v>
                </c:pt>
                <c:pt idx="101">
                  <c:v>5.3</c:v>
                </c:pt>
                <c:pt idx="102">
                  <c:v>6</c:v>
                </c:pt>
                <c:pt idx="103">
                  <c:v>5.3</c:v>
                </c:pt>
                <c:pt idx="104">
                  <c:v>5.3</c:v>
                </c:pt>
                <c:pt idx="105">
                  <c:v>5.19</c:v>
                </c:pt>
                <c:pt idx="106">
                  <c:v>6.33</c:v>
                </c:pt>
                <c:pt idx="107">
                  <c:v>5.42</c:v>
                </c:pt>
                <c:pt idx="108">
                  <c:v>4.88</c:v>
                </c:pt>
                <c:pt idx="109">
                  <c:v>6.13</c:v>
                </c:pt>
                <c:pt idx="110">
                  <c:v>4.32</c:v>
                </c:pt>
                <c:pt idx="111">
                  <c:v>3.73</c:v>
                </c:pt>
                <c:pt idx="112">
                  <c:v>4.97</c:v>
                </c:pt>
                <c:pt idx="113">
                  <c:v>3.75</c:v>
                </c:pt>
                <c:pt idx="114">
                  <c:v>3.75</c:v>
                </c:pt>
                <c:pt idx="115">
                  <c:v>3.73</c:v>
                </c:pt>
                <c:pt idx="116">
                  <c:v>2.4700000000000002</c:v>
                </c:pt>
                <c:pt idx="117">
                  <c:v>3.03</c:v>
                </c:pt>
                <c:pt idx="118">
                  <c:v>3.68</c:v>
                </c:pt>
                <c:pt idx="119">
                  <c:v>3.77</c:v>
                </c:pt>
                <c:pt idx="120">
                  <c:v>3.97</c:v>
                </c:pt>
                <c:pt idx="121">
                  <c:v>3.95</c:v>
                </c:pt>
                <c:pt idx="122">
                  <c:v>3.9</c:v>
                </c:pt>
                <c:pt idx="123">
                  <c:v>3.75</c:v>
                </c:pt>
                <c:pt idx="124">
                  <c:v>3.09</c:v>
                </c:pt>
                <c:pt idx="125">
                  <c:v>3.64</c:v>
                </c:pt>
                <c:pt idx="126">
                  <c:v>3.66</c:v>
                </c:pt>
                <c:pt idx="127">
                  <c:v>3.14</c:v>
                </c:pt>
                <c:pt idx="128">
                  <c:v>3.75</c:v>
                </c:pt>
                <c:pt idx="129">
                  <c:v>3.13</c:v>
                </c:pt>
                <c:pt idx="130">
                  <c:v>3.16</c:v>
                </c:pt>
                <c:pt idx="131">
                  <c:v>4.43</c:v>
                </c:pt>
                <c:pt idx="132">
                  <c:v>5.49</c:v>
                </c:pt>
                <c:pt idx="133">
                  <c:v>9.58</c:v>
                </c:pt>
                <c:pt idx="134">
                  <c:v>34.979999999999997</c:v>
                </c:pt>
                <c:pt idx="135">
                  <c:v>58.48</c:v>
                </c:pt>
                <c:pt idx="136">
                  <c:v>58.02</c:v>
                </c:pt>
                <c:pt idx="137">
                  <c:v>66.3</c:v>
                </c:pt>
                <c:pt idx="138">
                  <c:v>46.82</c:v>
                </c:pt>
                <c:pt idx="139">
                  <c:v>49.07</c:v>
                </c:pt>
                <c:pt idx="140">
                  <c:v>72.459999999999994</c:v>
                </c:pt>
                <c:pt idx="141">
                  <c:v>70.98</c:v>
                </c:pt>
                <c:pt idx="142">
                  <c:v>71.930000000000007</c:v>
                </c:pt>
                <c:pt idx="143">
                  <c:v>78.739999999999995</c:v>
                </c:pt>
                <c:pt idx="144">
                  <c:v>78.27</c:v>
                </c:pt>
                <c:pt idx="145">
                  <c:v>80</c:v>
                </c:pt>
                <c:pt idx="146">
                  <c:v>78.959999999999994</c:v>
                </c:pt>
                <c:pt idx="147">
                  <c:v>79.97</c:v>
                </c:pt>
                <c:pt idx="148">
                  <c:v>77.45</c:v>
                </c:pt>
                <c:pt idx="149">
                  <c:v>77.930000000000007</c:v>
                </c:pt>
                <c:pt idx="150">
                  <c:v>80.94</c:v>
                </c:pt>
                <c:pt idx="151">
                  <c:v>85.35</c:v>
                </c:pt>
                <c:pt idx="152">
                  <c:v>86.28</c:v>
                </c:pt>
                <c:pt idx="153">
                  <c:v>84.96</c:v>
                </c:pt>
                <c:pt idx="154">
                  <c:v>86.85</c:v>
                </c:pt>
                <c:pt idx="155">
                  <c:v>83.74</c:v>
                </c:pt>
                <c:pt idx="156">
                  <c:v>84.77</c:v>
                </c:pt>
                <c:pt idx="157">
                  <c:v>85.36</c:v>
                </c:pt>
                <c:pt idx="158">
                  <c:v>84.62</c:v>
                </c:pt>
                <c:pt idx="159">
                  <c:v>86.6</c:v>
                </c:pt>
                <c:pt idx="160">
                  <c:v>86.81</c:v>
                </c:pt>
                <c:pt idx="161">
                  <c:v>85.71</c:v>
                </c:pt>
                <c:pt idx="162">
                  <c:v>84.67</c:v>
                </c:pt>
                <c:pt idx="163">
                  <c:v>84.11</c:v>
                </c:pt>
                <c:pt idx="164">
                  <c:v>83.29</c:v>
                </c:pt>
                <c:pt idx="165">
                  <c:v>84.81</c:v>
                </c:pt>
                <c:pt idx="166">
                  <c:v>82.85</c:v>
                </c:pt>
                <c:pt idx="167">
                  <c:v>82.98</c:v>
                </c:pt>
                <c:pt idx="168">
                  <c:v>83.75</c:v>
                </c:pt>
                <c:pt idx="169">
                  <c:v>85.49</c:v>
                </c:pt>
                <c:pt idx="170">
                  <c:v>86.39</c:v>
                </c:pt>
                <c:pt idx="171">
                  <c:v>89.56</c:v>
                </c:pt>
                <c:pt idx="172">
                  <c:v>89.45</c:v>
                </c:pt>
                <c:pt idx="173">
                  <c:v>89.3</c:v>
                </c:pt>
                <c:pt idx="174">
                  <c:v>89.45</c:v>
                </c:pt>
                <c:pt idx="175">
                  <c:v>90.94</c:v>
                </c:pt>
                <c:pt idx="176">
                  <c:v>90.45</c:v>
                </c:pt>
                <c:pt idx="177">
                  <c:v>89.53</c:v>
                </c:pt>
                <c:pt idx="178">
                  <c:v>87.27</c:v>
                </c:pt>
                <c:pt idx="179">
                  <c:v>87.15</c:v>
                </c:pt>
                <c:pt idx="180">
                  <c:v>86.97</c:v>
                </c:pt>
                <c:pt idx="181">
                  <c:v>89.64</c:v>
                </c:pt>
                <c:pt idx="182">
                  <c:v>89.44</c:v>
                </c:pt>
                <c:pt idx="183">
                  <c:v>88.11</c:v>
                </c:pt>
                <c:pt idx="184">
                  <c:v>87.48</c:v>
                </c:pt>
                <c:pt idx="185">
                  <c:v>87.72</c:v>
                </c:pt>
                <c:pt idx="186">
                  <c:v>90.58</c:v>
                </c:pt>
                <c:pt idx="187">
                  <c:v>92.59</c:v>
                </c:pt>
                <c:pt idx="188">
                  <c:v>94.21</c:v>
                </c:pt>
                <c:pt idx="189">
                  <c:v>92.47</c:v>
                </c:pt>
                <c:pt idx="190">
                  <c:v>92.19</c:v>
                </c:pt>
                <c:pt idx="191">
                  <c:v>92.67</c:v>
                </c:pt>
                <c:pt idx="192">
                  <c:v>91.92</c:v>
                </c:pt>
                <c:pt idx="193">
                  <c:v>92.36</c:v>
                </c:pt>
                <c:pt idx="194">
                  <c:v>88.94</c:v>
                </c:pt>
                <c:pt idx="195">
                  <c:v>87.89</c:v>
                </c:pt>
                <c:pt idx="196">
                  <c:v>89.86</c:v>
                </c:pt>
                <c:pt idx="197">
                  <c:v>89.29</c:v>
                </c:pt>
                <c:pt idx="198">
                  <c:v>95.58</c:v>
                </c:pt>
                <c:pt idx="199">
                  <c:v>96.47</c:v>
                </c:pt>
                <c:pt idx="200">
                  <c:v>95.99</c:v>
                </c:pt>
                <c:pt idx="201">
                  <c:v>96</c:v>
                </c:pt>
                <c:pt idx="202">
                  <c:v>94.98</c:v>
                </c:pt>
                <c:pt idx="203">
                  <c:v>97</c:v>
                </c:pt>
                <c:pt idx="204">
                  <c:v>96.5</c:v>
                </c:pt>
                <c:pt idx="205">
                  <c:v>97</c:v>
                </c:pt>
                <c:pt idx="206">
                  <c:v>97.51</c:v>
                </c:pt>
                <c:pt idx="207">
                  <c:v>96.9</c:v>
                </c:pt>
                <c:pt idx="208">
                  <c:v>98.03</c:v>
                </c:pt>
                <c:pt idx="209">
                  <c:v>97.95</c:v>
                </c:pt>
                <c:pt idx="210">
                  <c:v>98.04</c:v>
                </c:pt>
                <c:pt idx="211">
                  <c:v>97.56</c:v>
                </c:pt>
                <c:pt idx="212">
                  <c:v>98.02</c:v>
                </c:pt>
                <c:pt idx="213">
                  <c:v>98</c:v>
                </c:pt>
                <c:pt idx="214">
                  <c:v>98</c:v>
                </c:pt>
                <c:pt idx="215">
                  <c:v>96.92</c:v>
                </c:pt>
                <c:pt idx="216">
                  <c:v>96.82</c:v>
                </c:pt>
                <c:pt idx="217">
                  <c:v>96.82</c:v>
                </c:pt>
                <c:pt idx="218">
                  <c:v>95.65</c:v>
                </c:pt>
                <c:pt idx="219">
                  <c:v>95.06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928-4A11-8A30-4BD8302B6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0595151"/>
        <c:axId val="410598479"/>
      </c:scatterChart>
      <c:valAx>
        <c:axId val="2141721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722015"/>
        <c:crosses val="autoZero"/>
        <c:crossBetween val="midCat"/>
      </c:valAx>
      <c:valAx>
        <c:axId val="2141722015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Oil (bbl/d)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721599"/>
        <c:crosses val="autoZero"/>
        <c:crossBetween val="midCat"/>
      </c:valAx>
      <c:valAx>
        <c:axId val="410598479"/>
        <c:scaling>
          <c:orientation val="minMax"/>
          <c:max val="1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Watercut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595151"/>
        <c:crosses val="max"/>
        <c:crossBetween val="midCat"/>
        <c:majorUnit val="20"/>
      </c:valAx>
      <c:valAx>
        <c:axId val="410595151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105984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717718819033714"/>
          <c:y val="0.10737170586971997"/>
          <c:w val="0.59428199747780985"/>
          <c:h val="5.1083346701215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A8ED5-5096-424F-BE1E-1669D62121F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9AE03-E612-43DA-80F0-34D30297D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2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9AE03-E612-43DA-80F0-34D30297D9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A54E6-2793-4BFF-A147-B2918FFD8C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26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A54E6-2793-4BFF-A147-B2918FFD8C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85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9AE03-E612-43DA-80F0-34D30297D9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80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9AE03-E612-43DA-80F0-34D30297D9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6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9AE03-E612-43DA-80F0-34D30297D9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8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9AE03-E612-43DA-80F0-34D30297D9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0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0B86-065B-4632-9B88-B4AF9D373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04CEF-0C0C-4702-ABA5-8D508AFA6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EB0BE-4C84-4D7C-97DD-506914B7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D95F-66C5-4136-B483-5C150889F96B}" type="datetime1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044B2-1407-4EA4-83A5-F8E69827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9206E-9933-4707-8A6A-1BF94174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C5DBA-2A7F-4D29-A562-62041415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04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F4066-27A4-4B80-99CA-0F3CFA49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ABF61-8051-4FFD-9070-323700D31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2286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EDFEF-FC83-4996-B227-64290DB8A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A3A8E-8CAD-4710-AB66-B9AA8FBB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8CD2-2DD2-401B-81C0-E3BABF816606}" type="datetime1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E8947-6EFC-453A-81DF-1BBB4DD4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4C87E-56D5-43F0-B542-8F868433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67F4-3D7C-4E05-8C9D-82BEABAF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1310-A32E-44C8-BA41-BC8F8F9B5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97BA7-6862-4093-B4BB-E05E951A8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C70F5-4704-4562-BF12-53AADCC89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14F2-A674-4618-A6FB-0676428577AD}" type="datetime1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B9C4E-FDC6-4F20-A237-C08126FA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A831E-4AC1-441B-B521-5BC69E51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9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0F57-49F7-4E01-93B0-CA992969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624D0-FC3E-4CE0-945F-D59F4AE3C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2286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30A58-BB09-4E38-81D0-4CE02DB6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A5C-BBAE-4103-BCD1-5E3132B0CFA0}" type="datetime1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4D64E-511E-4EA4-9FF7-1CBBB53C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04B1E-C971-46DC-AA88-27B599F32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9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E7950-DED0-4DCF-829F-73B98C956E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52165-55FF-4F15-83FF-B62AFC3F6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 marL="2286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BF3F-1830-4414-8026-FCE94516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E344-5B46-49CA-90C5-53463235A6F1}" type="datetime1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818A5-4878-45B8-9E1A-2419C23E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D26A1-76C7-4A0C-A60E-8D2645DA3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D4BA4E-B948-4B48-AFAB-9EFA68CE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07A4-9A8A-430A-A47F-571C1B776BCC}" type="datetime1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D07FB-F79D-49D2-8088-4BEED597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A7FA5-D9FF-44F2-ABE0-CFFF8E06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8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57529-9473-4230-BBA0-9B7ADB3DB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>
            <a:normAutofit/>
          </a:bodyPr>
          <a:lstStyle>
            <a:lvl1pPr algn="ctr"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24EA9-9068-416E-95EC-B3920C687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11C5-BF8F-45DD-BEDA-C79C09F1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3263-1B7F-4326-8A9E-B6BCECFC68A3}" type="datetime1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B64EC-E418-4022-B86C-74CA448B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0C712-5DB8-43C7-A971-B2684693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9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07D7-997F-47FF-9448-288B7086F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041"/>
            <a:ext cx="10515600" cy="70167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3A113-3303-4C84-9597-DD8A99F32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65" y="1638339"/>
            <a:ext cx="10515600" cy="4351338"/>
          </a:xfrm>
        </p:spPr>
        <p:txBody>
          <a:bodyPr/>
          <a:lstStyle>
            <a:lvl1pPr marL="2286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2000" b="1"/>
            </a:lvl1pPr>
            <a:lvl2pPr marL="6858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A751E-C46E-408F-ABD3-BE70F9ED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AE7B-FB88-4942-AC53-A175FA1BC1A5}" type="datetime1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09AEA-CF8F-4976-B9CD-D782815A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365E5-694F-449E-B141-2F00AB3D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3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8365-0C6D-43E4-8C2C-EAB22F34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DD068-916B-4912-8FF1-3C0CABC25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E7FC5-6496-45C2-8850-052D4B78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B238-C880-4E7B-801A-5D08F3190999}" type="datetime1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57C29-B360-46E5-926C-F5961A22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1045F-0D82-4A52-ABF3-B0A192C0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5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E26E-7504-4CD1-9714-96564189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B80E2-0C36-44E1-8037-A85AFF568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7D88D-A966-4EDC-B168-92DD26C26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CBE3C-0B2F-4DA9-8B66-7F17504D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A22E6-E977-438D-A77F-53ADBB06E4F0}" type="datetime1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46ECF-22DC-48C2-BFD8-92E606EF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0E2C8-C7FC-47A5-BF53-875B1E81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4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1406-5256-49BC-A88C-0C17C277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46C25-5BD4-42E9-AA59-3A9DCC001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782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A2526-2F15-4F8C-A8CE-BB91741BC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8CA0F-DA61-4686-80A3-BC0B4A771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01A8F-2C5B-4A6A-982E-05D563A3A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4850A0-2F29-4317-9489-A3D0A6E3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963EF-7B95-4A15-B4C5-3E82F8C00FA6}" type="datetime1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94D4CA-1978-4654-AAB8-3D4196E9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027E47-3383-4E52-AAC5-62C0DED3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48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FC2C7-E3A7-4D97-8FC1-41D14309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793"/>
            <a:ext cx="10515600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4CC9F9-32AB-49AB-804D-8511E8C7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CB8F-7F8B-450F-BE14-7201EE7B0876}" type="datetime1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25C3C4-0B95-467A-9437-3F06ED57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785C4-0D40-4140-9272-B5A735025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1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D4BA4E-B948-4B48-AFAB-9EFA68CE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B4D4-2F09-422C-ABA6-2ED7C7B71F3B}" type="datetime1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D07FB-F79D-49D2-8088-4BEED597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A7FA5-D9FF-44F2-ABE0-CFFF8E06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3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17FAA-E71B-4CB9-9A15-D09B254AA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ABE52-4E71-452A-BDFF-D4E54037B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1E964-CC24-4F67-975B-E68FE48244D0}" type="datetime1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0EC08-6D40-4A1F-B0AF-C0334C55A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29337-FB33-4010-BD10-E78F72FED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C5DBA-2A7F-4D29-A562-62041415E25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B6F9CA-A3FB-4BE6-9E01-A445B51A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-653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841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7DD45-FA84-40BF-B734-3F6EC02EC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325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82E17-7DCA-487D-BFD0-080B4D37C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A313D-C358-43D1-B7B3-CF4A63CB9B3C}" type="datetime1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19855-515C-40A8-AE68-418769FD9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5244-F079-474D-AD7A-BC759A973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5138" y="63731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D1FEB-8A09-4206-AF6C-FB54A24CA24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8DC295-BE07-47AE-AFBB-D8CA8496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448" y="160321"/>
            <a:ext cx="105156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33AD39-9B97-497B-BFCC-7592136FFB9C}"/>
              </a:ext>
            </a:extLst>
          </p:cNvPr>
          <p:cNvGrpSpPr/>
          <p:nvPr userDrawn="1"/>
        </p:nvGrpSpPr>
        <p:grpSpPr>
          <a:xfrm>
            <a:off x="680621" y="6275560"/>
            <a:ext cx="1974740" cy="560393"/>
            <a:chOff x="411530" y="329965"/>
            <a:chExt cx="1974740" cy="5603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A9DD5C-1FF1-4ACB-99F7-27F32EC9A810}"/>
                </a:ext>
              </a:extLst>
            </p:cNvPr>
            <p:cNvGrpSpPr/>
            <p:nvPr/>
          </p:nvGrpSpPr>
          <p:grpSpPr>
            <a:xfrm>
              <a:off x="533080" y="329965"/>
              <a:ext cx="1853190" cy="560393"/>
              <a:chOff x="1937896" y="788435"/>
              <a:chExt cx="1853190" cy="560393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3BDA21C-EA1A-4586-8E7B-5645AFCB74FB}"/>
                  </a:ext>
                </a:extLst>
              </p:cNvPr>
              <p:cNvSpPr/>
              <p:nvPr/>
            </p:nvSpPr>
            <p:spPr>
              <a:xfrm>
                <a:off x="2117657" y="788435"/>
                <a:ext cx="16594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>
                    <a:latin typeface="Bookman Old Style" panose="02050604050505020204" pitchFamily="18" charset="0"/>
                  </a:rPr>
                  <a:t>Scimitar 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2D595C8-44B2-4528-9A7C-1C25F79767F4}"/>
                  </a:ext>
                </a:extLst>
              </p:cNvPr>
              <p:cNvSpPr/>
              <p:nvPr/>
            </p:nvSpPr>
            <p:spPr>
              <a:xfrm>
                <a:off x="1937896" y="1071829"/>
                <a:ext cx="185319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Production Egypt Ltd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A7AB74D-B8EF-4BAD-BFF0-197EED809D7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653680">
              <a:off x="411530" y="335311"/>
              <a:ext cx="474116" cy="463854"/>
              <a:chOff x="5233" y="3897"/>
              <a:chExt cx="260" cy="275"/>
            </a:xfrm>
          </p:grpSpPr>
          <p:sp>
            <p:nvSpPr>
              <p:cNvPr id="14" name="Freeform 2">
                <a:extLst>
                  <a:ext uri="{FF2B5EF4-FFF2-40B4-BE49-F238E27FC236}">
                    <a16:creationId xmlns:a16="http://schemas.microsoft.com/office/drawing/2014/main" id="{8E121D5E-5769-4A5C-A488-52896FA42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5" y="3897"/>
                <a:ext cx="238" cy="275"/>
              </a:xfrm>
              <a:custGeom>
                <a:avLst/>
                <a:gdLst>
                  <a:gd name="T0" fmla="*/ 30 w 3416"/>
                  <a:gd name="T1" fmla="*/ 2719 h 3939"/>
                  <a:gd name="T2" fmla="*/ 39 w 3416"/>
                  <a:gd name="T3" fmla="*/ 2621 h 3939"/>
                  <a:gd name="T4" fmla="*/ 57 w 3416"/>
                  <a:gd name="T5" fmla="*/ 2613 h 3939"/>
                  <a:gd name="T6" fmla="*/ 146 w 3416"/>
                  <a:gd name="T7" fmla="*/ 2630 h 3939"/>
                  <a:gd name="T8" fmla="*/ 465 w 3416"/>
                  <a:gd name="T9" fmla="*/ 2595 h 3939"/>
                  <a:gd name="T10" fmla="*/ 863 w 3416"/>
                  <a:gd name="T11" fmla="*/ 2391 h 3939"/>
                  <a:gd name="T12" fmla="*/ 1112 w 3416"/>
                  <a:gd name="T13" fmla="*/ 2072 h 3939"/>
                  <a:gd name="T14" fmla="*/ 1322 w 3416"/>
                  <a:gd name="T15" fmla="*/ 1612 h 3939"/>
                  <a:gd name="T16" fmla="*/ 1562 w 3416"/>
                  <a:gd name="T17" fmla="*/ 1036 h 3939"/>
                  <a:gd name="T18" fmla="*/ 1802 w 3416"/>
                  <a:gd name="T19" fmla="*/ 604 h 3939"/>
                  <a:gd name="T20" fmla="*/ 2148 w 3416"/>
                  <a:gd name="T21" fmla="*/ 335 h 3939"/>
                  <a:gd name="T22" fmla="*/ 2618 w 3416"/>
                  <a:gd name="T23" fmla="*/ 124 h 3939"/>
                  <a:gd name="T24" fmla="*/ 3296 w 3416"/>
                  <a:gd name="T25" fmla="*/ 32 h 3939"/>
                  <a:gd name="T26" fmla="*/ 3338 w 3416"/>
                  <a:gd name="T27" fmla="*/ 316 h 3939"/>
                  <a:gd name="T28" fmla="*/ 3338 w 3416"/>
                  <a:gd name="T29" fmla="*/ 604 h 3939"/>
                  <a:gd name="T30" fmla="*/ 3338 w 3416"/>
                  <a:gd name="T31" fmla="*/ 940 h 3939"/>
                  <a:gd name="T32" fmla="*/ 3338 w 3416"/>
                  <a:gd name="T33" fmla="*/ 1180 h 3939"/>
                  <a:gd name="T34" fmla="*/ 3283 w 3416"/>
                  <a:gd name="T35" fmla="*/ 1186 h 3939"/>
                  <a:gd name="T36" fmla="*/ 2698 w 3416"/>
                  <a:gd name="T37" fmla="*/ 1514 h 3939"/>
                  <a:gd name="T38" fmla="*/ 2414 w 3416"/>
                  <a:gd name="T39" fmla="*/ 2045 h 3939"/>
                  <a:gd name="T40" fmla="*/ 2268 w 3416"/>
                  <a:gd name="T41" fmla="*/ 2549 h 3939"/>
                  <a:gd name="T42" fmla="*/ 1918 w 3416"/>
                  <a:gd name="T43" fmla="*/ 3118 h 3939"/>
                  <a:gd name="T44" fmla="*/ 1798 w 3416"/>
                  <a:gd name="T45" fmla="*/ 3284 h 3939"/>
                  <a:gd name="T46" fmla="*/ 1218 w 3416"/>
                  <a:gd name="T47" fmla="*/ 3649 h 3939"/>
                  <a:gd name="T48" fmla="*/ 190 w 3416"/>
                  <a:gd name="T49" fmla="*/ 3827 h 3939"/>
                  <a:gd name="T50" fmla="*/ 75 w 3416"/>
                  <a:gd name="T51" fmla="*/ 3818 h 3939"/>
                  <a:gd name="T52" fmla="*/ 22 w 3416"/>
                  <a:gd name="T53" fmla="*/ 3756 h 3939"/>
                  <a:gd name="T54" fmla="*/ 30 w 3416"/>
                  <a:gd name="T55" fmla="*/ 2719 h 3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16" h="3939">
                    <a:moveTo>
                      <a:pt x="30" y="2719"/>
                    </a:moveTo>
                    <a:cubicBezTo>
                      <a:pt x="33" y="2530"/>
                      <a:pt x="35" y="2639"/>
                      <a:pt x="39" y="2621"/>
                    </a:cubicBezTo>
                    <a:cubicBezTo>
                      <a:pt x="43" y="2603"/>
                      <a:pt x="39" y="2612"/>
                      <a:pt x="57" y="2613"/>
                    </a:cubicBezTo>
                    <a:cubicBezTo>
                      <a:pt x="75" y="2614"/>
                      <a:pt x="78" y="2633"/>
                      <a:pt x="146" y="2630"/>
                    </a:cubicBezTo>
                    <a:cubicBezTo>
                      <a:pt x="214" y="2627"/>
                      <a:pt x="345" y="2635"/>
                      <a:pt x="465" y="2595"/>
                    </a:cubicBezTo>
                    <a:cubicBezTo>
                      <a:pt x="585" y="2555"/>
                      <a:pt x="755" y="2478"/>
                      <a:pt x="863" y="2391"/>
                    </a:cubicBezTo>
                    <a:cubicBezTo>
                      <a:pt x="971" y="2304"/>
                      <a:pt x="1036" y="2202"/>
                      <a:pt x="1112" y="2072"/>
                    </a:cubicBezTo>
                    <a:cubicBezTo>
                      <a:pt x="1188" y="1942"/>
                      <a:pt x="1247" y="1785"/>
                      <a:pt x="1322" y="1612"/>
                    </a:cubicBezTo>
                    <a:cubicBezTo>
                      <a:pt x="1397" y="1439"/>
                      <a:pt x="1482" y="1204"/>
                      <a:pt x="1562" y="1036"/>
                    </a:cubicBezTo>
                    <a:cubicBezTo>
                      <a:pt x="1642" y="868"/>
                      <a:pt x="1704" y="721"/>
                      <a:pt x="1802" y="604"/>
                    </a:cubicBezTo>
                    <a:cubicBezTo>
                      <a:pt x="1900" y="487"/>
                      <a:pt x="2012" y="415"/>
                      <a:pt x="2148" y="335"/>
                    </a:cubicBezTo>
                    <a:cubicBezTo>
                      <a:pt x="2284" y="255"/>
                      <a:pt x="2427" y="174"/>
                      <a:pt x="2618" y="124"/>
                    </a:cubicBezTo>
                    <a:cubicBezTo>
                      <a:pt x="2809" y="74"/>
                      <a:pt x="3176" y="0"/>
                      <a:pt x="3296" y="32"/>
                    </a:cubicBezTo>
                    <a:cubicBezTo>
                      <a:pt x="3416" y="64"/>
                      <a:pt x="3331" y="221"/>
                      <a:pt x="3338" y="316"/>
                    </a:cubicBezTo>
                    <a:cubicBezTo>
                      <a:pt x="3345" y="411"/>
                      <a:pt x="3338" y="500"/>
                      <a:pt x="3338" y="604"/>
                    </a:cubicBezTo>
                    <a:cubicBezTo>
                      <a:pt x="3338" y="708"/>
                      <a:pt x="3338" y="844"/>
                      <a:pt x="3338" y="940"/>
                    </a:cubicBezTo>
                    <a:cubicBezTo>
                      <a:pt x="3338" y="1036"/>
                      <a:pt x="3347" y="1139"/>
                      <a:pt x="3338" y="1180"/>
                    </a:cubicBezTo>
                    <a:cubicBezTo>
                      <a:pt x="3329" y="1221"/>
                      <a:pt x="3389" y="1130"/>
                      <a:pt x="3283" y="1186"/>
                    </a:cubicBezTo>
                    <a:cubicBezTo>
                      <a:pt x="3177" y="1242"/>
                      <a:pt x="2843" y="1371"/>
                      <a:pt x="2698" y="1514"/>
                    </a:cubicBezTo>
                    <a:cubicBezTo>
                      <a:pt x="2553" y="1657"/>
                      <a:pt x="2486" y="1873"/>
                      <a:pt x="2414" y="2045"/>
                    </a:cubicBezTo>
                    <a:cubicBezTo>
                      <a:pt x="2342" y="2217"/>
                      <a:pt x="2351" y="2370"/>
                      <a:pt x="2268" y="2549"/>
                    </a:cubicBezTo>
                    <a:cubicBezTo>
                      <a:pt x="2185" y="2728"/>
                      <a:pt x="1996" y="2996"/>
                      <a:pt x="1918" y="3118"/>
                    </a:cubicBezTo>
                    <a:cubicBezTo>
                      <a:pt x="1840" y="3240"/>
                      <a:pt x="1915" y="3196"/>
                      <a:pt x="1798" y="3284"/>
                    </a:cubicBezTo>
                    <a:cubicBezTo>
                      <a:pt x="1681" y="3372"/>
                      <a:pt x="1486" y="3558"/>
                      <a:pt x="1218" y="3649"/>
                    </a:cubicBezTo>
                    <a:cubicBezTo>
                      <a:pt x="950" y="3740"/>
                      <a:pt x="380" y="3799"/>
                      <a:pt x="190" y="3827"/>
                    </a:cubicBezTo>
                    <a:cubicBezTo>
                      <a:pt x="0" y="3855"/>
                      <a:pt x="103" y="3830"/>
                      <a:pt x="75" y="3818"/>
                    </a:cubicBezTo>
                    <a:cubicBezTo>
                      <a:pt x="47" y="3806"/>
                      <a:pt x="29" y="3939"/>
                      <a:pt x="22" y="3756"/>
                    </a:cubicBezTo>
                    <a:cubicBezTo>
                      <a:pt x="15" y="3573"/>
                      <a:pt x="27" y="2908"/>
                      <a:pt x="30" y="2719"/>
                    </a:cubicBez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CC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4C1C7E93-BCC7-44E0-84D3-B5538EEB41E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44389">
                <a:off x="5233" y="3924"/>
                <a:ext cx="125" cy="126"/>
              </a:xfrm>
              <a:custGeom>
                <a:avLst/>
                <a:gdLst>
                  <a:gd name="T0" fmla="*/ 1744 w 1760"/>
                  <a:gd name="T1" fmla="*/ 32 h 1840"/>
                  <a:gd name="T2" fmla="*/ 1504 w 1760"/>
                  <a:gd name="T3" fmla="*/ 224 h 1840"/>
                  <a:gd name="T4" fmla="*/ 976 w 1760"/>
                  <a:gd name="T5" fmla="*/ 464 h 1840"/>
                  <a:gd name="T6" fmla="*/ 496 w 1760"/>
                  <a:gd name="T7" fmla="*/ 656 h 1840"/>
                  <a:gd name="T8" fmla="*/ 160 w 1760"/>
                  <a:gd name="T9" fmla="*/ 944 h 1840"/>
                  <a:gd name="T10" fmla="*/ 16 w 1760"/>
                  <a:gd name="T11" fmla="*/ 1280 h 1840"/>
                  <a:gd name="T12" fmla="*/ 64 w 1760"/>
                  <a:gd name="T13" fmla="*/ 1568 h 1840"/>
                  <a:gd name="T14" fmla="*/ 304 w 1760"/>
                  <a:gd name="T15" fmla="*/ 1760 h 1840"/>
                  <a:gd name="T16" fmla="*/ 592 w 1760"/>
                  <a:gd name="T17" fmla="*/ 1808 h 1840"/>
                  <a:gd name="T18" fmla="*/ 1024 w 1760"/>
                  <a:gd name="T19" fmla="*/ 1568 h 1840"/>
                  <a:gd name="T20" fmla="*/ 1312 w 1760"/>
                  <a:gd name="T21" fmla="*/ 1184 h 1840"/>
                  <a:gd name="T22" fmla="*/ 1456 w 1760"/>
                  <a:gd name="T23" fmla="*/ 800 h 1840"/>
                  <a:gd name="T24" fmla="*/ 1600 w 1760"/>
                  <a:gd name="T25" fmla="*/ 416 h 1840"/>
                  <a:gd name="T26" fmla="*/ 1744 w 1760"/>
                  <a:gd name="T27" fmla="*/ 32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0" h="1840">
                    <a:moveTo>
                      <a:pt x="1744" y="32"/>
                    </a:moveTo>
                    <a:cubicBezTo>
                      <a:pt x="1728" y="0"/>
                      <a:pt x="1632" y="152"/>
                      <a:pt x="1504" y="224"/>
                    </a:cubicBezTo>
                    <a:cubicBezTo>
                      <a:pt x="1376" y="296"/>
                      <a:pt x="1144" y="392"/>
                      <a:pt x="976" y="464"/>
                    </a:cubicBezTo>
                    <a:cubicBezTo>
                      <a:pt x="808" y="536"/>
                      <a:pt x="632" y="576"/>
                      <a:pt x="496" y="656"/>
                    </a:cubicBezTo>
                    <a:cubicBezTo>
                      <a:pt x="360" y="736"/>
                      <a:pt x="240" y="840"/>
                      <a:pt x="160" y="944"/>
                    </a:cubicBezTo>
                    <a:cubicBezTo>
                      <a:pt x="80" y="1048"/>
                      <a:pt x="32" y="1176"/>
                      <a:pt x="16" y="1280"/>
                    </a:cubicBezTo>
                    <a:cubicBezTo>
                      <a:pt x="0" y="1384"/>
                      <a:pt x="16" y="1488"/>
                      <a:pt x="64" y="1568"/>
                    </a:cubicBezTo>
                    <a:cubicBezTo>
                      <a:pt x="112" y="1648"/>
                      <a:pt x="216" y="1720"/>
                      <a:pt x="304" y="1760"/>
                    </a:cubicBezTo>
                    <a:cubicBezTo>
                      <a:pt x="392" y="1800"/>
                      <a:pt x="472" y="1840"/>
                      <a:pt x="592" y="1808"/>
                    </a:cubicBezTo>
                    <a:cubicBezTo>
                      <a:pt x="712" y="1776"/>
                      <a:pt x="904" y="1672"/>
                      <a:pt x="1024" y="1568"/>
                    </a:cubicBezTo>
                    <a:cubicBezTo>
                      <a:pt x="1144" y="1464"/>
                      <a:pt x="1240" y="1312"/>
                      <a:pt x="1312" y="1184"/>
                    </a:cubicBezTo>
                    <a:cubicBezTo>
                      <a:pt x="1384" y="1056"/>
                      <a:pt x="1408" y="928"/>
                      <a:pt x="1456" y="800"/>
                    </a:cubicBezTo>
                    <a:cubicBezTo>
                      <a:pt x="1504" y="672"/>
                      <a:pt x="1552" y="544"/>
                      <a:pt x="1600" y="416"/>
                    </a:cubicBezTo>
                    <a:cubicBezTo>
                      <a:pt x="1648" y="288"/>
                      <a:pt x="1760" y="64"/>
                      <a:pt x="1744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16F7C8A-0E7E-4FA0-82E6-4E054E9986D5}"/>
              </a:ext>
            </a:extLst>
          </p:cNvPr>
          <p:cNvSpPr/>
          <p:nvPr userDrawn="1"/>
        </p:nvSpPr>
        <p:spPr>
          <a:xfrm>
            <a:off x="838200" y="858139"/>
            <a:ext cx="8264106" cy="61269"/>
          </a:xfrm>
          <a:prstGeom prst="rect">
            <a:avLst/>
          </a:prstGeom>
          <a:solidFill>
            <a:schemeClr val="accent4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7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f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3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6AD69-B047-4BF2-9269-5A8A33C68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4" b="3846"/>
          <a:stretch/>
        </p:blipFill>
        <p:spPr>
          <a:xfrm>
            <a:off x="136137" y="197315"/>
            <a:ext cx="2103120" cy="7139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A03B87B-0483-4C43-BCAD-2DC496C88B9A}"/>
              </a:ext>
            </a:extLst>
          </p:cNvPr>
          <p:cNvSpPr/>
          <p:nvPr/>
        </p:nvSpPr>
        <p:spPr>
          <a:xfrm>
            <a:off x="1386348" y="1745428"/>
            <a:ext cx="9011265" cy="1873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chemeClr val="tx1"/>
                </a:solidFill>
              </a:rPr>
              <a:t>Applying geological understanding to well and reservoir management in complex carbonate reservoir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E87374-934A-4C6E-ACBF-580C07D4833F}"/>
              </a:ext>
            </a:extLst>
          </p:cNvPr>
          <p:cNvGrpSpPr>
            <a:grpSpLocks noChangeAspect="1"/>
          </p:cNvGrpSpPr>
          <p:nvPr/>
        </p:nvGrpSpPr>
        <p:grpSpPr>
          <a:xfrm>
            <a:off x="155187" y="4735442"/>
            <a:ext cx="11795760" cy="1981384"/>
            <a:chOff x="0" y="4570657"/>
            <a:chExt cx="11461532" cy="19252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074E32-675F-437E-8886-1024CFFAFD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4570657"/>
              <a:ext cx="11461532" cy="1925242"/>
              <a:chOff x="31636" y="4621962"/>
              <a:chExt cx="12124046" cy="203652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A595BCF-3E3F-4A17-A0ED-571C320CCC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636" y="4621962"/>
                <a:ext cx="7257900" cy="2036529"/>
                <a:chOff x="213664" y="3003642"/>
                <a:chExt cx="8598953" cy="2412818"/>
              </a:xfrm>
            </p:grpSpPr>
            <p:pic>
              <p:nvPicPr>
                <p:cNvPr id="7" name="Picture 6" descr="A picture containing outdoor, beach, sitting, standing&#10;&#10;Description automatically generated">
                  <a:extLst>
                    <a:ext uri="{FF2B5EF4-FFF2-40B4-BE49-F238E27FC236}">
                      <a16:creationId xmlns:a16="http://schemas.microsoft.com/office/drawing/2014/main" id="{70C55C9F-E474-4A19-A804-B80A7F232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069417" y="3031389"/>
                  <a:ext cx="2743200" cy="2371725"/>
                </a:xfrm>
                <a:prstGeom prst="rect">
                  <a:avLst/>
                </a:prstGeom>
              </p:spPr>
            </p:pic>
            <p:pic>
              <p:nvPicPr>
                <p:cNvPr id="9" name="Picture 8" descr="A picture containing outdoor, building, white, sitting&#10;&#10;Description automatically generated">
                  <a:extLst>
                    <a:ext uri="{FF2B5EF4-FFF2-40B4-BE49-F238E27FC236}">
                      <a16:creationId xmlns:a16="http://schemas.microsoft.com/office/drawing/2014/main" id="{EFC6386A-7199-4D70-8F2E-E5F80A7BF5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3664" y="3003642"/>
                  <a:ext cx="2979537" cy="2390003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group of people standing in front of a building&#10;&#10;Description automatically generated">
                  <a:extLst>
                    <a:ext uri="{FF2B5EF4-FFF2-40B4-BE49-F238E27FC236}">
                      <a16:creationId xmlns:a16="http://schemas.microsoft.com/office/drawing/2014/main" id="{6771909F-D6AD-4F4C-96D9-3F20D337E5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66691" y="3031389"/>
                  <a:ext cx="2733657" cy="2385071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 descr="A large ship in a body of water&#10;&#10;Description automatically generated">
                <a:extLst>
                  <a:ext uri="{FF2B5EF4-FFF2-40B4-BE49-F238E27FC236}">
                    <a16:creationId xmlns:a16="http://schemas.microsoft.com/office/drawing/2014/main" id="{547F0BC0-0BD6-49D5-AC63-7712B4F304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235440" y="4645382"/>
                <a:ext cx="1920242" cy="1980094"/>
              </a:xfrm>
              <a:prstGeom prst="rect">
                <a:avLst/>
              </a:prstGeom>
            </p:spPr>
          </p:pic>
        </p:grpSp>
        <p:pic>
          <p:nvPicPr>
            <p:cNvPr id="14" name="Picture 13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782DD543-A466-47A9-ABA9-E4A16775C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8573" y="4600729"/>
              <a:ext cx="2572241" cy="1876587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2FB1E-E2B0-4A9F-BA8C-D8DC6E56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D1FEB-8A09-4206-AF6C-FB54A24CA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752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Conceptual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10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68" y="1011716"/>
            <a:ext cx="10860503" cy="28795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922" y="3624338"/>
            <a:ext cx="5383936" cy="3233662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4984408" y="2255520"/>
            <a:ext cx="1080930" cy="29856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86391" y="2032000"/>
            <a:ext cx="1690771" cy="25609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584" y="3612787"/>
            <a:ext cx="2513644" cy="28476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986228" y="1027571"/>
            <a:ext cx="1205772" cy="2696726"/>
            <a:chOff x="9255757" y="1601134"/>
            <a:chExt cx="1666414" cy="43323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255757" y="1601134"/>
              <a:ext cx="1229361" cy="433230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 flipV="1">
              <a:off x="10668000" y="4458024"/>
              <a:ext cx="254171" cy="6788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0591800" y="2629223"/>
              <a:ext cx="203286" cy="6887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3829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Reservoir Characterization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11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996412" y="2698302"/>
            <a:ext cx="2082800" cy="1524000"/>
            <a:chOff x="3342640" y="2270055"/>
            <a:chExt cx="2082800" cy="1524000"/>
          </a:xfrm>
        </p:grpSpPr>
        <p:sp>
          <p:nvSpPr>
            <p:cNvPr id="5" name="Pentagon 4"/>
            <p:cNvSpPr/>
            <p:nvPr/>
          </p:nvSpPr>
          <p:spPr>
            <a:xfrm>
              <a:off x="3342640" y="2270055"/>
              <a:ext cx="2082800" cy="1524000"/>
            </a:xfrm>
            <a:prstGeom prst="homePlate">
              <a:avLst>
                <a:gd name="adj" fmla="val 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90165" y="2512550"/>
              <a:ext cx="1525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Heterogeneity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68100" y="2692580"/>
            <a:ext cx="2082800" cy="1526861"/>
            <a:chOff x="7294880" y="2270055"/>
            <a:chExt cx="2082800" cy="1524000"/>
          </a:xfrm>
        </p:grpSpPr>
        <p:sp>
          <p:nvSpPr>
            <p:cNvPr id="12" name="Pentagon 11"/>
            <p:cNvSpPr/>
            <p:nvPr/>
          </p:nvSpPr>
          <p:spPr>
            <a:xfrm>
              <a:off x="7294880" y="2270055"/>
              <a:ext cx="2082800" cy="1524000"/>
            </a:xfrm>
            <a:prstGeom prst="homePlate">
              <a:avLst>
                <a:gd name="adj" fmla="val 0"/>
              </a:avLst>
            </a:prstGeom>
            <a:solidFill>
              <a:srgbClr val="00B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78996" y="2526360"/>
              <a:ext cx="1560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Dolomitization</a:t>
              </a:r>
            </a:p>
          </p:txBody>
        </p:sp>
      </p:grpSp>
      <p:sp>
        <p:nvSpPr>
          <p:cNvPr id="25" name="Oval 24"/>
          <p:cNvSpPr/>
          <p:nvPr/>
        </p:nvSpPr>
        <p:spPr>
          <a:xfrm>
            <a:off x="7125718" y="4113222"/>
            <a:ext cx="233680" cy="12758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080760" y="4222302"/>
            <a:ext cx="2067303" cy="1524000"/>
            <a:chOff x="6926304" y="4683760"/>
            <a:chExt cx="2082800" cy="1524000"/>
          </a:xfrm>
        </p:grpSpPr>
        <p:sp>
          <p:nvSpPr>
            <p:cNvPr id="9" name="Pentagon 8"/>
            <p:cNvSpPr/>
            <p:nvPr/>
          </p:nvSpPr>
          <p:spPr>
            <a:xfrm flipH="1">
              <a:off x="6926304" y="4683760"/>
              <a:ext cx="2082800" cy="1524000"/>
            </a:xfrm>
            <a:prstGeom prst="homePlate">
              <a:avLst>
                <a:gd name="adj" fmla="val 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31661" y="5709675"/>
              <a:ext cx="1055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Fractures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4689613" y="4113222"/>
            <a:ext cx="233680" cy="127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941582" y="4222302"/>
            <a:ext cx="2138146" cy="1524000"/>
            <a:chOff x="2806958" y="4683760"/>
            <a:chExt cx="2138146" cy="1524000"/>
          </a:xfrm>
        </p:grpSpPr>
        <p:sp>
          <p:nvSpPr>
            <p:cNvPr id="15" name="Pentagon 14"/>
            <p:cNvSpPr/>
            <p:nvPr/>
          </p:nvSpPr>
          <p:spPr>
            <a:xfrm flipH="1">
              <a:off x="2862304" y="4683760"/>
              <a:ext cx="2082800" cy="1524000"/>
            </a:xfrm>
            <a:prstGeom prst="homePlat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06958" y="5219795"/>
              <a:ext cx="16024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Diagenesis 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mineralization</a:t>
              </a:r>
            </a:p>
          </p:txBody>
        </p:sp>
      </p:grpSp>
      <p:sp>
        <p:nvSpPr>
          <p:cNvPr id="26" name="Freeform 25"/>
          <p:cNvSpPr/>
          <p:nvPr/>
        </p:nvSpPr>
        <p:spPr>
          <a:xfrm>
            <a:off x="6056922" y="2692580"/>
            <a:ext cx="741680" cy="1530350"/>
          </a:xfrm>
          <a:custGeom>
            <a:avLst/>
            <a:gdLst>
              <a:gd name="connsiteX0" fmla="*/ 2540 w 744220"/>
              <a:gd name="connsiteY0" fmla="*/ 0 h 1534160"/>
              <a:gd name="connsiteX1" fmla="*/ 744220 w 744220"/>
              <a:gd name="connsiteY1" fmla="*/ 779780 h 1534160"/>
              <a:gd name="connsiteX2" fmla="*/ 0 w 744220"/>
              <a:gd name="connsiteY2" fmla="*/ 1534160 h 1534160"/>
              <a:gd name="connsiteX3" fmla="*/ 2540 w 744220"/>
              <a:gd name="connsiteY3" fmla="*/ 0 h 1534160"/>
              <a:gd name="connsiteX0" fmla="*/ 0 w 741680"/>
              <a:gd name="connsiteY0" fmla="*/ 0 h 1537970"/>
              <a:gd name="connsiteX1" fmla="*/ 741680 w 741680"/>
              <a:gd name="connsiteY1" fmla="*/ 779780 h 1537970"/>
              <a:gd name="connsiteX2" fmla="*/ 1270 w 741680"/>
              <a:gd name="connsiteY2" fmla="*/ 1537970 h 1537970"/>
              <a:gd name="connsiteX3" fmla="*/ 0 w 741680"/>
              <a:gd name="connsiteY3" fmla="*/ 0 h 1537970"/>
              <a:gd name="connsiteX0" fmla="*/ 0 w 741680"/>
              <a:gd name="connsiteY0" fmla="*/ 0 h 1530350"/>
              <a:gd name="connsiteX1" fmla="*/ 741680 w 741680"/>
              <a:gd name="connsiteY1" fmla="*/ 772160 h 1530350"/>
              <a:gd name="connsiteX2" fmla="*/ 1270 w 741680"/>
              <a:gd name="connsiteY2" fmla="*/ 1530350 h 1530350"/>
              <a:gd name="connsiteX3" fmla="*/ 0 w 741680"/>
              <a:gd name="connsiteY3" fmla="*/ 0 h 153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680" h="1530350">
                <a:moveTo>
                  <a:pt x="0" y="0"/>
                </a:moveTo>
                <a:lnTo>
                  <a:pt x="741680" y="772160"/>
                </a:lnTo>
                <a:lnTo>
                  <a:pt x="1270" y="1530350"/>
                </a:lnTo>
                <a:cubicBezTo>
                  <a:pt x="2963" y="1019810"/>
                  <a:pt x="847" y="513080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>
            <a:off x="5362944" y="4240166"/>
            <a:ext cx="741680" cy="1530350"/>
          </a:xfrm>
          <a:custGeom>
            <a:avLst/>
            <a:gdLst>
              <a:gd name="connsiteX0" fmla="*/ 2540 w 744220"/>
              <a:gd name="connsiteY0" fmla="*/ 0 h 1534160"/>
              <a:gd name="connsiteX1" fmla="*/ 744220 w 744220"/>
              <a:gd name="connsiteY1" fmla="*/ 779780 h 1534160"/>
              <a:gd name="connsiteX2" fmla="*/ 0 w 744220"/>
              <a:gd name="connsiteY2" fmla="*/ 1534160 h 1534160"/>
              <a:gd name="connsiteX3" fmla="*/ 2540 w 744220"/>
              <a:gd name="connsiteY3" fmla="*/ 0 h 1534160"/>
              <a:gd name="connsiteX0" fmla="*/ 0 w 741680"/>
              <a:gd name="connsiteY0" fmla="*/ 0 h 1537970"/>
              <a:gd name="connsiteX1" fmla="*/ 741680 w 741680"/>
              <a:gd name="connsiteY1" fmla="*/ 779780 h 1537970"/>
              <a:gd name="connsiteX2" fmla="*/ 1270 w 741680"/>
              <a:gd name="connsiteY2" fmla="*/ 1537970 h 1537970"/>
              <a:gd name="connsiteX3" fmla="*/ 0 w 741680"/>
              <a:gd name="connsiteY3" fmla="*/ 0 h 1537970"/>
              <a:gd name="connsiteX0" fmla="*/ 0 w 741680"/>
              <a:gd name="connsiteY0" fmla="*/ 0 h 1530350"/>
              <a:gd name="connsiteX1" fmla="*/ 741680 w 741680"/>
              <a:gd name="connsiteY1" fmla="*/ 772160 h 1530350"/>
              <a:gd name="connsiteX2" fmla="*/ 1270 w 741680"/>
              <a:gd name="connsiteY2" fmla="*/ 1530350 h 1530350"/>
              <a:gd name="connsiteX3" fmla="*/ 0 w 741680"/>
              <a:gd name="connsiteY3" fmla="*/ 0 h 153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680" h="1530350">
                <a:moveTo>
                  <a:pt x="0" y="0"/>
                </a:moveTo>
                <a:lnTo>
                  <a:pt x="741680" y="772160"/>
                </a:lnTo>
                <a:lnTo>
                  <a:pt x="1270" y="1530350"/>
                </a:lnTo>
                <a:cubicBezTo>
                  <a:pt x="2963" y="1019810"/>
                  <a:pt x="847" y="513080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069840" y="3299179"/>
            <a:ext cx="2052320" cy="2052320"/>
            <a:chOff x="5069840" y="3299179"/>
            <a:chExt cx="2052320" cy="2052320"/>
          </a:xfrm>
        </p:grpSpPr>
        <p:sp>
          <p:nvSpPr>
            <p:cNvPr id="17" name="Oval 16"/>
            <p:cNvSpPr/>
            <p:nvPr/>
          </p:nvSpPr>
          <p:spPr>
            <a:xfrm>
              <a:off x="5069840" y="3299179"/>
              <a:ext cx="2052320" cy="205232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33104" y="4094506"/>
              <a:ext cx="1725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Paragenesis</a:t>
              </a:r>
              <a:endPara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40656" y="1874644"/>
            <a:ext cx="2863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Issaran Reservoirs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88176" y="3915406"/>
            <a:ext cx="232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       heavy Oil</a:t>
            </a:r>
          </a:p>
        </p:txBody>
      </p:sp>
    </p:spTree>
    <p:extLst>
      <p:ext uri="{BB962C8B-B14F-4D97-AF65-F5344CB8AC3E}">
        <p14:creationId xmlns:p14="http://schemas.microsoft.com/office/powerpoint/2010/main" val="1560651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987" y="1024360"/>
            <a:ext cx="8019154" cy="4592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37" y="2927838"/>
            <a:ext cx="2885891" cy="33360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10041"/>
            <a:ext cx="10515600" cy="701675"/>
          </a:xfrm>
        </p:spPr>
        <p:txBody>
          <a:bodyPr/>
          <a:lstStyle/>
          <a:p>
            <a:r>
              <a:rPr lang="en-US" dirty="0"/>
              <a:t>Heavy Oil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03405-7DF2-43A7-8185-83C39D914405}"/>
              </a:ext>
            </a:extLst>
          </p:cNvPr>
          <p:cNvSpPr txBox="1"/>
          <p:nvPr/>
        </p:nvSpPr>
        <p:spPr>
          <a:xfrm>
            <a:off x="1387767" y="1011716"/>
            <a:ext cx="2885891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ISS Oil Field; 12° API in Shallow reservoirs.</a:t>
            </a:r>
          </a:p>
          <a:p>
            <a:r>
              <a:rPr lang="en-US" dirty="0"/>
              <a:t>Biodegradation and/ or Water Wash.</a:t>
            </a:r>
          </a:p>
          <a:p>
            <a:r>
              <a:rPr lang="en-US" dirty="0"/>
              <a:t>Heterogeneity of reservoirs.</a:t>
            </a:r>
          </a:p>
          <a:p>
            <a:r>
              <a:rPr lang="en-US" dirty="0"/>
              <a:t>Steam Strategy. </a:t>
            </a:r>
          </a:p>
          <a:p>
            <a:r>
              <a:rPr lang="en-US" dirty="0"/>
              <a:t>Drilled high density of wells.</a:t>
            </a:r>
          </a:p>
        </p:txBody>
      </p:sp>
    </p:spTree>
    <p:extLst>
      <p:ext uri="{BB962C8B-B14F-4D97-AF65-F5344CB8AC3E}">
        <p14:creationId xmlns:p14="http://schemas.microsoft.com/office/powerpoint/2010/main" val="343714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13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3827" y="0"/>
            <a:ext cx="2082800" cy="860781"/>
            <a:chOff x="838200" y="1011716"/>
            <a:chExt cx="2082800" cy="1091404"/>
          </a:xfrm>
        </p:grpSpPr>
        <p:sp>
          <p:nvSpPr>
            <p:cNvPr id="6" name="Chevron 5"/>
            <p:cNvSpPr/>
            <p:nvPr/>
          </p:nvSpPr>
          <p:spPr>
            <a:xfrm>
              <a:off x="838200" y="1011716"/>
              <a:ext cx="2082800" cy="1091404"/>
            </a:xfrm>
            <a:prstGeom prst="chevr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03127" y="1312121"/>
              <a:ext cx="1545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Heterogeneity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370" y="2091942"/>
            <a:ext cx="2819088" cy="37047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075" y="2020822"/>
            <a:ext cx="2916405" cy="451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075" y="2067874"/>
            <a:ext cx="2651990" cy="441998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2118381"/>
            <a:ext cx="3004481" cy="3683993"/>
            <a:chOff x="0" y="2118381"/>
            <a:chExt cx="3004481" cy="3683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712716"/>
              <a:ext cx="3004481" cy="308965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CF3429-4576-40E0-B801-934E88F05D6A}"/>
                </a:ext>
              </a:extLst>
            </p:cNvPr>
            <p:cNvSpPr/>
            <p:nvPr/>
          </p:nvSpPr>
          <p:spPr>
            <a:xfrm>
              <a:off x="951229" y="2118381"/>
              <a:ext cx="1910081" cy="336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Geological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65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14</a:t>
            </a:fld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38200" y="310041"/>
            <a:ext cx="10515600" cy="701675"/>
          </a:xfrm>
        </p:spPr>
        <p:txBody>
          <a:bodyPr/>
          <a:lstStyle/>
          <a:p>
            <a:r>
              <a:rPr lang="en-US" dirty="0"/>
              <a:t>Issaran: Very high Well Density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625600" y="1003300"/>
            <a:ext cx="8470900" cy="5295900"/>
            <a:chOff x="1625600" y="1003300"/>
            <a:chExt cx="8470900" cy="5295900"/>
          </a:xfrm>
        </p:grpSpPr>
        <p:grpSp>
          <p:nvGrpSpPr>
            <p:cNvPr id="33" name="Group 32"/>
            <p:cNvGrpSpPr/>
            <p:nvPr/>
          </p:nvGrpSpPr>
          <p:grpSpPr>
            <a:xfrm>
              <a:off x="1625600" y="1003300"/>
              <a:ext cx="8470900" cy="5295900"/>
              <a:chOff x="1625600" y="1003300"/>
              <a:chExt cx="8470900" cy="52959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625600" y="1003300"/>
                <a:ext cx="8470900" cy="5295900"/>
              </a:xfrm>
              <a:prstGeom prst="rect">
                <a:avLst/>
              </a:prstGeom>
            </p:spPr>
          </p:pic>
          <p:sp>
            <p:nvSpPr>
              <p:cNvPr id="32" name="Right Arrow 31"/>
              <p:cNvSpPr/>
              <p:nvPr/>
            </p:nvSpPr>
            <p:spPr>
              <a:xfrm>
                <a:off x="9190653" y="1151026"/>
                <a:ext cx="438539" cy="345233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220685" y="5225143"/>
              <a:ext cx="768159" cy="369332"/>
            </a:xfrm>
            <a:prstGeom prst="rect">
              <a:avLst/>
            </a:prstGeom>
            <a:solidFill>
              <a:srgbClr val="19761B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ISS-40</a:t>
              </a:r>
            </a:p>
          </p:txBody>
        </p:sp>
      </p:grpSp>
      <p:sp>
        <p:nvSpPr>
          <p:cNvPr id="2" name="Freeform 1"/>
          <p:cNvSpPr/>
          <p:nvPr/>
        </p:nvSpPr>
        <p:spPr>
          <a:xfrm>
            <a:off x="7391322" y="6002402"/>
            <a:ext cx="2222552" cy="136704"/>
          </a:xfrm>
          <a:custGeom>
            <a:avLst/>
            <a:gdLst>
              <a:gd name="connsiteX0" fmla="*/ 0 w 1959428"/>
              <a:gd name="connsiteY0" fmla="*/ 0 h 0"/>
              <a:gd name="connsiteX1" fmla="*/ 1959428 w 195942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9428">
                <a:moveTo>
                  <a:pt x="0" y="0"/>
                </a:moveTo>
                <a:lnTo>
                  <a:pt x="1959428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98802" y="562742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2549" y="1097743"/>
            <a:ext cx="14861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9 wells</a:t>
            </a:r>
          </a:p>
        </p:txBody>
      </p:sp>
    </p:spTree>
    <p:extLst>
      <p:ext uri="{BB962C8B-B14F-4D97-AF65-F5344CB8AC3E}">
        <p14:creationId xmlns:p14="http://schemas.microsoft.com/office/powerpoint/2010/main" val="3723531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03405-7DF2-43A7-8185-83C39D914405}"/>
              </a:ext>
            </a:extLst>
          </p:cNvPr>
          <p:cNvSpPr txBox="1"/>
          <p:nvPr/>
        </p:nvSpPr>
        <p:spPr>
          <a:xfrm>
            <a:off x="8945138" y="3598390"/>
            <a:ext cx="3265148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high dense of wells “more than 400 wells” penetrated shallow reservoirs (-500’ : -2500’ TVDss)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10041"/>
            <a:ext cx="10515600" cy="701675"/>
          </a:xfrm>
        </p:spPr>
        <p:txBody>
          <a:bodyPr/>
          <a:lstStyle/>
          <a:p>
            <a:r>
              <a:rPr lang="en-US" dirty="0"/>
              <a:t>Issaran: Very high Well Density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3" b="32102"/>
          <a:stretch/>
        </p:blipFill>
        <p:spPr>
          <a:xfrm>
            <a:off x="2428241" y="899423"/>
            <a:ext cx="5222240" cy="59767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533" y="1731903"/>
            <a:ext cx="409548" cy="115832"/>
          </a:xfrm>
          <a:prstGeom prst="rect">
            <a:avLst/>
          </a:prstGeom>
          <a:ln w="317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568133" y="1470293"/>
            <a:ext cx="1082348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Well Trajectory</a:t>
            </a:r>
          </a:p>
        </p:txBody>
      </p:sp>
    </p:spTree>
    <p:extLst>
      <p:ext uri="{BB962C8B-B14F-4D97-AF65-F5344CB8AC3E}">
        <p14:creationId xmlns:p14="http://schemas.microsoft.com/office/powerpoint/2010/main" val="27235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4" y="1097542"/>
            <a:ext cx="5158411" cy="4267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9177" y="5472604"/>
            <a:ext cx="10626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000" b="1" i="1" dirty="0"/>
              <a:t>Hypersaline reflux model;</a:t>
            </a:r>
            <a:r>
              <a:rPr lang="en-US" sz="2000" b="1" dirty="0"/>
              <a:t> </a:t>
            </a:r>
            <a:r>
              <a:rPr lang="en-US" sz="2000" dirty="0"/>
              <a:t>Dolomite is precipitated as a primary in hypersaline environments such as sabkhas and lagoons (After Boggs.2006). </a:t>
            </a:r>
            <a:r>
              <a:rPr lang="en-US" sz="2000" b="1" i="1" dirty="0">
                <a:solidFill>
                  <a:srgbClr val="C00000"/>
                </a:solidFill>
              </a:rPr>
              <a:t>(Upper and Lower Dolomites)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42924" y="0"/>
            <a:ext cx="2082800" cy="859079"/>
            <a:chOff x="838200" y="1011716"/>
            <a:chExt cx="2082800" cy="1091404"/>
          </a:xfrm>
        </p:grpSpPr>
        <p:sp>
          <p:nvSpPr>
            <p:cNvPr id="15" name="Chevron 14"/>
            <p:cNvSpPr/>
            <p:nvPr/>
          </p:nvSpPr>
          <p:spPr>
            <a:xfrm>
              <a:off x="838200" y="1011716"/>
              <a:ext cx="2082800" cy="1091404"/>
            </a:xfrm>
            <a:prstGeom prst="chevron">
              <a:avLst/>
            </a:prstGeom>
            <a:solidFill>
              <a:srgbClr val="00B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02424" y="1314668"/>
              <a:ext cx="1596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>
                  <a:solidFill>
                    <a:srgbClr val="C00000"/>
                  </a:solidFill>
                </a:rPr>
                <a:t>Dolomitization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4F341B8-9519-456C-91E3-34F3FF642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375" y="1097542"/>
            <a:ext cx="6068519" cy="41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84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73564" y="604406"/>
            <a:ext cx="5838316" cy="2215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0153" y="604405"/>
            <a:ext cx="5669774" cy="2258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t="7842" r="14410" b="58948"/>
          <a:stretch/>
        </p:blipFill>
        <p:spPr>
          <a:xfrm>
            <a:off x="560153" y="2895600"/>
            <a:ext cx="2436038" cy="156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t="7560" r="13300" b="58798"/>
          <a:stretch/>
        </p:blipFill>
        <p:spPr>
          <a:xfrm>
            <a:off x="9522664" y="2895600"/>
            <a:ext cx="2436038" cy="156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7941" r="13830" b="58742"/>
          <a:stretch/>
        </p:blipFill>
        <p:spPr>
          <a:xfrm>
            <a:off x="6613982" y="2895600"/>
            <a:ext cx="2471776" cy="156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153" y="4532928"/>
            <a:ext cx="5304354" cy="2228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3982" y="4540005"/>
            <a:ext cx="5344720" cy="203881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42924" y="0"/>
            <a:ext cx="2082800" cy="859079"/>
            <a:chOff x="838200" y="1011716"/>
            <a:chExt cx="2082800" cy="1091404"/>
          </a:xfrm>
        </p:grpSpPr>
        <p:sp>
          <p:nvSpPr>
            <p:cNvPr id="17" name="Chevron 16"/>
            <p:cNvSpPr/>
            <p:nvPr/>
          </p:nvSpPr>
          <p:spPr>
            <a:xfrm>
              <a:off x="838200" y="1011716"/>
              <a:ext cx="2082800" cy="1091404"/>
            </a:xfrm>
            <a:prstGeom prst="chevron">
              <a:avLst/>
            </a:prstGeom>
            <a:solidFill>
              <a:srgbClr val="00B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02424" y="1314668"/>
              <a:ext cx="1596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>
                  <a:solidFill>
                    <a:srgbClr val="C00000"/>
                  </a:solidFill>
                </a:rPr>
                <a:t>Dolomitization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9" t="7841" r="14410" b="59000"/>
          <a:stretch/>
        </p:blipFill>
        <p:spPr>
          <a:xfrm>
            <a:off x="3392731" y="2898140"/>
            <a:ext cx="2471776" cy="15595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b="1" smtClean="0">
                <a:solidFill>
                  <a:schemeClr val="tx1"/>
                </a:solidFill>
              </a:rPr>
              <a:t>17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63"/>
          <a:stretch/>
        </p:blipFill>
        <p:spPr>
          <a:xfrm>
            <a:off x="34813" y="1178459"/>
            <a:ext cx="6265368" cy="53348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18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r="62532"/>
          <a:stretch/>
        </p:blipFill>
        <p:spPr>
          <a:xfrm>
            <a:off x="6827520" y="336043"/>
            <a:ext cx="4419600" cy="638767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9293290" y="3825550"/>
            <a:ext cx="177281" cy="447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9116009" y="3877585"/>
            <a:ext cx="177281" cy="447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8958681" y="3932974"/>
            <a:ext cx="177281" cy="447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801353" y="3988363"/>
            <a:ext cx="177281" cy="447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 rot="20668978">
            <a:off x="8444853" y="4162259"/>
            <a:ext cx="1979352" cy="294387"/>
          </a:xfrm>
          <a:prstGeom prst="ellipse">
            <a:avLst/>
          </a:prstGeom>
          <a:solidFill>
            <a:srgbClr val="FF0000">
              <a:alpha val="20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20668978">
            <a:off x="7420623" y="3841169"/>
            <a:ext cx="1979352" cy="294387"/>
          </a:xfrm>
          <a:prstGeom prst="ellipse">
            <a:avLst/>
          </a:prstGeom>
          <a:solidFill>
            <a:schemeClr val="accent6">
              <a:lumMod val="50000"/>
              <a:alpha val="2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0C31B4F7-3EC1-4163-B088-A8A8AC2BD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476" y="1459450"/>
            <a:ext cx="1986056" cy="1986056"/>
          </a:xfrm>
          <a:prstGeom prst="ellipse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1C6D89-A5A8-4F72-843D-51692BD2EDF8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9495768" y="3154655"/>
            <a:ext cx="884559" cy="111876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art, radar chart&#10;&#10;Description automatically generated">
            <a:extLst>
              <a:ext uri="{FF2B5EF4-FFF2-40B4-BE49-F238E27FC236}">
                <a16:creationId xmlns:a16="http://schemas.microsoft.com/office/drawing/2014/main" id="{C18D656B-2E2C-4F03-8CB4-2557FCA227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19" y="39539"/>
            <a:ext cx="2174759" cy="2174759"/>
          </a:xfrm>
          <a:prstGeom prst="ellipse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7FDDA1-6C82-49B8-9B71-41BB4B9B5C88}"/>
              </a:ext>
            </a:extLst>
          </p:cNvPr>
          <p:cNvCxnSpPr>
            <a:cxnSpLocks/>
            <a:stCxn id="29" idx="4"/>
          </p:cNvCxnSpPr>
          <p:nvPr/>
        </p:nvCxnSpPr>
        <p:spPr>
          <a:xfrm>
            <a:off x="7263699" y="2214298"/>
            <a:ext cx="1340976" cy="1718676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4247C7C-D93D-44BA-BB5C-3BD955A0591F}"/>
              </a:ext>
            </a:extLst>
          </p:cNvPr>
          <p:cNvSpPr txBox="1"/>
          <p:nvPr/>
        </p:nvSpPr>
        <p:spPr>
          <a:xfrm>
            <a:off x="10592168" y="1126919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ISS-166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47531" y="-5913"/>
            <a:ext cx="2082800" cy="864955"/>
            <a:chOff x="838200" y="1011716"/>
            <a:chExt cx="2082800" cy="1091404"/>
          </a:xfrm>
        </p:grpSpPr>
        <p:sp>
          <p:nvSpPr>
            <p:cNvPr id="35" name="Chevron 34"/>
            <p:cNvSpPr/>
            <p:nvPr/>
          </p:nvSpPr>
          <p:spPr>
            <a:xfrm>
              <a:off x="838200" y="1011716"/>
              <a:ext cx="2082800" cy="1091404"/>
            </a:xfrm>
            <a:prstGeom prst="chevron">
              <a:avLst/>
            </a:prstGeom>
            <a:solidFill>
              <a:srgbClr val="00B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04888" y="1299103"/>
              <a:ext cx="1151021" cy="466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Fracturing</a:t>
              </a:r>
            </a:p>
          </p:txBody>
        </p:sp>
      </p:grpSp>
      <p:sp>
        <p:nvSpPr>
          <p:cNvPr id="43" name="Rectangle: Rounded Corners 8">
            <a:extLst>
              <a:ext uri="{FF2B5EF4-FFF2-40B4-BE49-F238E27FC236}">
                <a16:creationId xmlns:a16="http://schemas.microsoft.com/office/drawing/2014/main" id="{F66E0631-C495-4AB5-BB5D-280391679449}"/>
              </a:ext>
            </a:extLst>
          </p:cNvPr>
          <p:cNvSpPr/>
          <p:nvPr/>
        </p:nvSpPr>
        <p:spPr>
          <a:xfrm>
            <a:off x="4761796" y="1334380"/>
            <a:ext cx="1220752" cy="528162"/>
          </a:xfrm>
          <a:prstGeom prst="round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+mj-lt"/>
              </a:rPr>
              <a:t>ISS-183</a:t>
            </a:r>
          </a:p>
        </p:txBody>
      </p:sp>
      <p:sp>
        <p:nvSpPr>
          <p:cNvPr id="45" name="Rectangle: Rounded Corners 9">
            <a:extLst>
              <a:ext uri="{FF2B5EF4-FFF2-40B4-BE49-F238E27FC236}">
                <a16:creationId xmlns:a16="http://schemas.microsoft.com/office/drawing/2014/main" id="{485E61CF-0872-4863-BA6F-2D1DD537A1BC}"/>
              </a:ext>
            </a:extLst>
          </p:cNvPr>
          <p:cNvSpPr/>
          <p:nvPr/>
        </p:nvSpPr>
        <p:spPr>
          <a:xfrm>
            <a:off x="4865293" y="4325455"/>
            <a:ext cx="1220752" cy="528162"/>
          </a:xfrm>
          <a:prstGeom prst="round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+mj-lt"/>
              </a:rPr>
              <a:t>ISS-166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1A180933-FD8D-4344-BC9A-E18C9DE13251}"/>
              </a:ext>
            </a:extLst>
          </p:cNvPr>
          <p:cNvSpPr/>
          <p:nvPr/>
        </p:nvSpPr>
        <p:spPr>
          <a:xfrm rot="10800000">
            <a:off x="2567614" y="5099915"/>
            <a:ext cx="390263" cy="8962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25AD2AD7-64EF-4E6F-A4A4-3B387B90E24F}"/>
              </a:ext>
            </a:extLst>
          </p:cNvPr>
          <p:cNvSpPr/>
          <p:nvPr/>
        </p:nvSpPr>
        <p:spPr>
          <a:xfrm>
            <a:off x="2903019" y="1011302"/>
            <a:ext cx="390263" cy="896295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E07AF-0E24-4CCD-89D3-98578707C6C6}"/>
              </a:ext>
            </a:extLst>
          </p:cNvPr>
          <p:cNvSpPr txBox="1"/>
          <p:nvPr/>
        </p:nvSpPr>
        <p:spPr>
          <a:xfrm>
            <a:off x="2123254" y="5978701"/>
            <a:ext cx="15595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Start Steaming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EE3BB0-3712-4477-9176-22A27886090E}"/>
              </a:ext>
            </a:extLst>
          </p:cNvPr>
          <p:cNvSpPr txBox="1"/>
          <p:nvPr/>
        </p:nvSpPr>
        <p:spPr>
          <a:xfrm>
            <a:off x="945307" y="1248928"/>
            <a:ext cx="19435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Water cut increase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247C7C-D93D-44BA-BB5C-3BD955A0591F}"/>
              </a:ext>
            </a:extLst>
          </p:cNvPr>
          <p:cNvSpPr txBox="1"/>
          <p:nvPr/>
        </p:nvSpPr>
        <p:spPr>
          <a:xfrm>
            <a:off x="7525120" y="1820845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ISS-183</a:t>
            </a:r>
          </a:p>
        </p:txBody>
      </p:sp>
    </p:spTree>
    <p:extLst>
      <p:ext uri="{BB962C8B-B14F-4D97-AF65-F5344CB8AC3E}">
        <p14:creationId xmlns:p14="http://schemas.microsoft.com/office/powerpoint/2010/main" val="1033019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19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8067392" y="1335809"/>
            <a:ext cx="3620946" cy="2890295"/>
            <a:chOff x="8218025" y="2462518"/>
            <a:chExt cx="3620946" cy="28902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8025" y="2462518"/>
              <a:ext cx="3470313" cy="243086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409971" y="4983481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Fractures filled with minerals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31899" y="150892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Fossil's replacement &amp; Dissolution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3B6FC-35D3-495B-9BA5-3CA69B538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9" t="49939" r="69" b="-421"/>
          <a:stretch/>
        </p:blipFill>
        <p:spPr>
          <a:xfrm>
            <a:off x="838200" y="4313795"/>
            <a:ext cx="3048000" cy="2067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3F8A2F-A70E-4444-99FF-AAB0768E8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9518"/>
          <a:stretch/>
        </p:blipFill>
        <p:spPr>
          <a:xfrm>
            <a:off x="830179" y="2069731"/>
            <a:ext cx="3048000" cy="2067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524CCC-DEDF-4821-887A-524ACF1C9F1B}"/>
              </a:ext>
            </a:extLst>
          </p:cNvPr>
          <p:cNvSpPr txBox="1"/>
          <p:nvPr/>
        </p:nvSpPr>
        <p:spPr>
          <a:xfrm>
            <a:off x="1920016" y="403770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1136’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49CA32-672A-44E6-B6D0-EB8D5297511C}"/>
              </a:ext>
            </a:extLst>
          </p:cNvPr>
          <p:cNvGrpSpPr/>
          <p:nvPr/>
        </p:nvGrpSpPr>
        <p:grpSpPr>
          <a:xfrm>
            <a:off x="4568142" y="2530809"/>
            <a:ext cx="3055716" cy="3222825"/>
            <a:chOff x="4532275" y="2695781"/>
            <a:chExt cx="3055716" cy="32228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2275" y="2695781"/>
              <a:ext cx="3055716" cy="3222825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DC4AD3-82F5-46EB-BFDA-BA7D7C6DC8AE}"/>
                </a:ext>
              </a:extLst>
            </p:cNvPr>
            <p:cNvCxnSpPr>
              <a:cxnSpLocks/>
            </p:cNvCxnSpPr>
            <p:nvPr/>
          </p:nvCxnSpPr>
          <p:spPr>
            <a:xfrm>
              <a:off x="4597963" y="3007616"/>
              <a:ext cx="1188720" cy="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29CA62-9535-472B-AEE0-C8FDA9815A0F}"/>
                </a:ext>
              </a:extLst>
            </p:cNvPr>
            <p:cNvSpPr txBox="1"/>
            <p:nvPr/>
          </p:nvSpPr>
          <p:spPr>
            <a:xfrm>
              <a:off x="4810532" y="2703769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cm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16A2E2D-76B7-4EEF-8DAE-34CFDC6EF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413" y="4253874"/>
            <a:ext cx="2990850" cy="20478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A7989E6-D583-46BD-826D-2B61C259E7E7}"/>
              </a:ext>
            </a:extLst>
          </p:cNvPr>
          <p:cNvSpPr txBox="1"/>
          <p:nvPr/>
        </p:nvSpPr>
        <p:spPr>
          <a:xfrm>
            <a:off x="9754430" y="621277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1187’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47531" y="-13585"/>
            <a:ext cx="2082800" cy="902422"/>
            <a:chOff x="838200" y="1011716"/>
            <a:chExt cx="2082800" cy="1132105"/>
          </a:xfrm>
        </p:grpSpPr>
        <p:sp>
          <p:nvSpPr>
            <p:cNvPr id="21" name="Chevron 20"/>
            <p:cNvSpPr/>
            <p:nvPr/>
          </p:nvSpPr>
          <p:spPr>
            <a:xfrm>
              <a:off x="838200" y="1011716"/>
              <a:ext cx="2082800" cy="109140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77837" y="1069028"/>
              <a:ext cx="1403525" cy="1074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Diagenesis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&amp;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mineralization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91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DF98-6378-42E9-BC8D-AF090412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A69F2-E7E0-40BF-A523-13305A3F5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Introduction.</a:t>
            </a:r>
          </a:p>
          <a:p>
            <a:r>
              <a:rPr lang="en-US" dirty="0"/>
              <a:t>Stratigraphic Overview.</a:t>
            </a:r>
          </a:p>
          <a:p>
            <a:r>
              <a:rPr lang="en-US" dirty="0"/>
              <a:t>Depositional Environment.</a:t>
            </a:r>
          </a:p>
          <a:p>
            <a:r>
              <a:rPr lang="en-US" dirty="0"/>
              <a:t>Reservoir Characterization.</a:t>
            </a:r>
          </a:p>
          <a:p>
            <a:pPr lvl="1"/>
            <a:r>
              <a:rPr lang="en-US" dirty="0"/>
              <a:t>Heterogeneity.</a:t>
            </a:r>
          </a:p>
          <a:p>
            <a:pPr lvl="1"/>
            <a:r>
              <a:rPr lang="en-US" dirty="0"/>
              <a:t>Dolomitization.</a:t>
            </a:r>
          </a:p>
          <a:p>
            <a:pPr lvl="1"/>
            <a:r>
              <a:rPr lang="en-US" dirty="0"/>
              <a:t>Fracturing.</a:t>
            </a:r>
          </a:p>
          <a:p>
            <a:pPr lvl="1"/>
            <a:r>
              <a:rPr lang="en-US" dirty="0"/>
              <a:t>Diagenesis and mineralization. </a:t>
            </a:r>
          </a:p>
          <a:p>
            <a:r>
              <a:rPr lang="en-US" dirty="0"/>
              <a:t>Paragenesis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14E3B-AEF0-4E03-A9FD-65A8489F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D1FEB-8A09-4206-AF6C-FB54A24CA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744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4752" y="1689636"/>
            <a:ext cx="238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Dolomitization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3268" y="2275397"/>
            <a:ext cx="185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 sz="2800" dirty="0"/>
              <a:t>Dissolution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3268" y="2848170"/>
            <a:ext cx="169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 sz="2800" dirty="0"/>
              <a:t>Fracturing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3268" y="3442414"/>
            <a:ext cx="2112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 sz="2800" dirty="0"/>
              <a:t>Cementation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3491" y="4008993"/>
            <a:ext cx="3705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 sz="2800" dirty="0"/>
              <a:t>Dissolution of Dolomite</a:t>
            </a:r>
          </a:p>
        </p:txBody>
      </p:sp>
      <p:sp>
        <p:nvSpPr>
          <p:cNvPr id="16" name="Oval 15"/>
          <p:cNvSpPr/>
          <p:nvPr/>
        </p:nvSpPr>
        <p:spPr>
          <a:xfrm>
            <a:off x="497354" y="1686223"/>
            <a:ext cx="325120" cy="3394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99693" y="2260122"/>
            <a:ext cx="329184" cy="3383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499693" y="2832895"/>
            <a:ext cx="329184" cy="3383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499693" y="3405668"/>
            <a:ext cx="329184" cy="3383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23" name="Oval 22"/>
          <p:cNvSpPr/>
          <p:nvPr/>
        </p:nvSpPr>
        <p:spPr>
          <a:xfrm>
            <a:off x="499693" y="3978442"/>
            <a:ext cx="329184" cy="3383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44212" y="920276"/>
            <a:ext cx="8380690" cy="5452919"/>
            <a:chOff x="5664454" y="1129151"/>
            <a:chExt cx="6559528" cy="44665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4454" y="1129151"/>
              <a:ext cx="6494214" cy="4466587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1034034" y="1973638"/>
              <a:ext cx="325120" cy="339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11359154" y="2837971"/>
              <a:ext cx="329184" cy="3383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11894798" y="1842915"/>
              <a:ext cx="329184" cy="3383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11565614" y="1446409"/>
              <a:ext cx="329184" cy="3383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11862141" y="4297536"/>
              <a:ext cx="329184" cy="3383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47531" y="-13584"/>
            <a:ext cx="2082800" cy="872632"/>
            <a:chOff x="838200" y="1011716"/>
            <a:chExt cx="2082800" cy="1091404"/>
          </a:xfrm>
        </p:grpSpPr>
        <p:sp>
          <p:nvSpPr>
            <p:cNvPr id="33" name="Chevron 32"/>
            <p:cNvSpPr/>
            <p:nvPr/>
          </p:nvSpPr>
          <p:spPr>
            <a:xfrm>
              <a:off x="838200" y="1011716"/>
              <a:ext cx="2082800" cy="1091404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81881" y="1281871"/>
              <a:ext cx="1596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sz="2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Paragenesis</a:t>
              </a:r>
              <a:endPara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61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B99D-D7DE-4370-8C3C-D6C1F1A3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07"/>
            <a:ext cx="10515600" cy="701675"/>
          </a:xfrm>
        </p:spPr>
        <p:txBody>
          <a:bodyPr/>
          <a:lstStyle/>
          <a:p>
            <a:r>
              <a:rPr lang="en-US" dirty="0"/>
              <a:t>Effect of the fracturing and dissolution on Production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6183E-A32E-48AD-86AD-0C01557A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8AB8E16-BCE2-4399-9360-3FE65A97C0D6}"/>
              </a:ext>
            </a:extLst>
          </p:cNvPr>
          <p:cNvGraphicFramePr>
            <a:graphicFrameLocks noGrp="1"/>
          </p:cNvGraphicFramePr>
          <p:nvPr/>
        </p:nvGraphicFramePr>
        <p:xfrm>
          <a:off x="2650962" y="842482"/>
          <a:ext cx="8064984" cy="5530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8778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B3276-E8A9-4FAA-8814-82C52ADB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4D5A5-523F-4745-AF67-9EEE7F4F2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72" y="1131901"/>
            <a:ext cx="11488827" cy="5416057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>
                <a:solidFill>
                  <a:schemeClr val="tx1"/>
                </a:solidFill>
              </a:rPr>
              <a:t>Applying geological understanding to well and reservoir management in complex carbonate reservoir:</a:t>
            </a:r>
            <a:endParaRPr lang="en-US" sz="3800" dirty="0"/>
          </a:p>
          <a:p>
            <a:r>
              <a:rPr lang="en-US" sz="3800" dirty="0"/>
              <a:t>High well density allows the development of high-confidence depositional models</a:t>
            </a:r>
          </a:p>
          <a:p>
            <a:r>
              <a:rPr lang="en-US" sz="3800" dirty="0"/>
              <a:t>Depositional models can be used as predictive models for further development drilling or for steam strategy definition</a:t>
            </a:r>
          </a:p>
          <a:p>
            <a:r>
              <a:rPr lang="en-US" sz="3800" dirty="0"/>
              <a:t>Understanding the significant reservoir variability requires detailed Reservoir Characterization and understanding of diagenetic processes</a:t>
            </a:r>
          </a:p>
          <a:p>
            <a:pPr lvl="1"/>
            <a:r>
              <a:rPr lang="en-US" sz="3800" dirty="0"/>
              <a:t>Heterogeneity.</a:t>
            </a:r>
          </a:p>
          <a:p>
            <a:pPr lvl="1"/>
            <a:r>
              <a:rPr lang="en-US" sz="3800" dirty="0"/>
              <a:t>Dolomitization.</a:t>
            </a:r>
          </a:p>
          <a:p>
            <a:pPr lvl="1"/>
            <a:r>
              <a:rPr lang="en-US" sz="3800" dirty="0"/>
              <a:t>Fracturing.</a:t>
            </a:r>
          </a:p>
          <a:p>
            <a:pPr lvl="1"/>
            <a:r>
              <a:rPr lang="en-US" sz="3800" dirty="0"/>
              <a:t>Diagenesis and mineralization. </a:t>
            </a:r>
          </a:p>
          <a:p>
            <a:r>
              <a:rPr lang="en-US" sz="3800" dirty="0"/>
              <a:t>Paragenesis – understanding the reservoir requires comprehensive and continuous data acquisition</a:t>
            </a:r>
          </a:p>
          <a:p>
            <a:r>
              <a:rPr lang="en-US" sz="3800" dirty="0"/>
              <a:t>Flow Unit Identification and understanding baffles/barriers in the reservoir is needed for understanding steam movement in the reservoir</a:t>
            </a:r>
          </a:p>
          <a:p>
            <a:pPr lvl="0" algn="ctr"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 lvl="0" algn="ctr"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lvl="0" algn="ctr"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53207-87A5-4A28-B5DB-8E96CC99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09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68800" y="2705100"/>
            <a:ext cx="36556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613391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03405-7DF2-43A7-8185-83C39D914405}"/>
              </a:ext>
            </a:extLst>
          </p:cNvPr>
          <p:cNvSpPr txBox="1"/>
          <p:nvPr/>
        </p:nvSpPr>
        <p:spPr>
          <a:xfrm>
            <a:off x="3026376" y="5609381"/>
            <a:ext cx="3265148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Issaran located in the central part of </a:t>
            </a:r>
            <a:r>
              <a:rPr lang="en-US" sz="1400" dirty="0"/>
              <a:t>GOS, 140 Km south of Suez City along the western coast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4897EC-CDF5-4C27-8E35-A580B9BA756A}"/>
              </a:ext>
            </a:extLst>
          </p:cNvPr>
          <p:cNvGrpSpPr/>
          <p:nvPr/>
        </p:nvGrpSpPr>
        <p:grpSpPr>
          <a:xfrm>
            <a:off x="838200" y="1153196"/>
            <a:ext cx="5457663" cy="4136232"/>
            <a:chOff x="838200" y="1153196"/>
            <a:chExt cx="5457663" cy="41362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C14F03-8933-4BEF-9CE4-290127CDD501}"/>
                </a:ext>
              </a:extLst>
            </p:cNvPr>
            <p:cNvGrpSpPr/>
            <p:nvPr/>
          </p:nvGrpSpPr>
          <p:grpSpPr>
            <a:xfrm>
              <a:off x="838200" y="1153196"/>
              <a:ext cx="5457663" cy="4136232"/>
              <a:chOff x="838200" y="1153196"/>
              <a:chExt cx="5457663" cy="413623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C0A325A-DB82-49E6-83FD-3ED6856DB4F7}"/>
                  </a:ext>
                </a:extLst>
              </p:cNvPr>
              <p:cNvGrpSpPr/>
              <p:nvPr/>
            </p:nvGrpSpPr>
            <p:grpSpPr>
              <a:xfrm>
                <a:off x="838200" y="1153196"/>
                <a:ext cx="5457663" cy="4136232"/>
                <a:chOff x="1571512" y="0"/>
                <a:chExt cx="9048976" cy="6858000"/>
              </a:xfrm>
            </p:grpSpPr>
            <p:pic>
              <p:nvPicPr>
                <p:cNvPr id="24" name="Picture 23" descr="Map&#10;&#10;Description automatically generated">
                  <a:extLst>
                    <a:ext uri="{FF2B5EF4-FFF2-40B4-BE49-F238E27FC236}">
                      <a16:creationId xmlns:a16="http://schemas.microsoft.com/office/drawing/2014/main" id="{4ABBEB76-7A22-4B15-9082-8270AFBAFE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1512" y="0"/>
                  <a:ext cx="9048976" cy="6858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F78E9CB1-6604-433A-98BB-09B000D1283F}"/>
                    </a:ext>
                  </a:extLst>
                </p:cNvPr>
                <p:cNvCxnSpPr/>
                <p:nvPr/>
              </p:nvCxnSpPr>
              <p:spPr>
                <a:xfrm flipV="1">
                  <a:off x="10313232" y="254833"/>
                  <a:ext cx="0" cy="303221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0623C4D-3ACA-45AE-B619-22EF8AEC3F41}"/>
                    </a:ext>
                  </a:extLst>
                </p:cNvPr>
                <p:cNvSpPr txBox="1"/>
                <p:nvPr/>
              </p:nvSpPr>
              <p:spPr>
                <a:xfrm rot="3653013">
                  <a:off x="8427888" y="1859684"/>
                  <a:ext cx="2250649" cy="6123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b="1">
                      <a:solidFill>
                        <a:srgbClr val="C00000"/>
                      </a:solidFill>
                    </a:defRPr>
                  </a:lvl1pPr>
                </a:lstStyle>
                <a:p>
                  <a:r>
                    <a:rPr lang="en-US" dirty="0"/>
                    <a:t>Gulf Of Suez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A9C1011-4B3B-4F0F-9AA2-568730D8EA18}"/>
                  </a:ext>
                </a:extLst>
              </p:cNvPr>
              <p:cNvGrpSpPr/>
              <p:nvPr/>
            </p:nvGrpSpPr>
            <p:grpSpPr>
              <a:xfrm>
                <a:off x="4095177" y="4191375"/>
                <a:ext cx="2121784" cy="731928"/>
                <a:chOff x="14033415" y="2757278"/>
                <a:chExt cx="3374358" cy="1164014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C069755-7526-4BD1-B9E4-EBD66E686C74}"/>
                    </a:ext>
                  </a:extLst>
                </p:cNvPr>
                <p:cNvSpPr/>
                <p:nvPr/>
              </p:nvSpPr>
              <p:spPr>
                <a:xfrm>
                  <a:off x="14033415" y="2757278"/>
                  <a:ext cx="3374358" cy="1164014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F847BB6-FDF0-4E2B-8F7D-1D8F6F23DB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45901" y="2997241"/>
                  <a:ext cx="347435" cy="0"/>
                </a:xfrm>
                <a:prstGeom prst="line">
                  <a:avLst/>
                </a:prstGeom>
                <a:ln w="28575">
                  <a:solidFill>
                    <a:srgbClr val="0504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Freeform: Shape 9">
                  <a:extLst>
                    <a:ext uri="{FF2B5EF4-FFF2-40B4-BE49-F238E27FC236}">
                      <a16:creationId xmlns:a16="http://schemas.microsoft.com/office/drawing/2014/main" id="{1E73F685-B01F-4D69-9A4D-07B4C77F0C56}"/>
                    </a:ext>
                  </a:extLst>
                </p:cNvPr>
                <p:cNvSpPr/>
                <p:nvPr/>
              </p:nvSpPr>
              <p:spPr>
                <a:xfrm>
                  <a:off x="14214877" y="3586138"/>
                  <a:ext cx="264524" cy="294548"/>
                </a:xfrm>
                <a:custGeom>
                  <a:avLst/>
                  <a:gdLst>
                    <a:gd name="connsiteX0" fmla="*/ 254000 w 298450"/>
                    <a:gd name="connsiteY0" fmla="*/ 69850 h 330200"/>
                    <a:gd name="connsiteX1" fmla="*/ 82550 w 298450"/>
                    <a:gd name="connsiteY1" fmla="*/ 0 h 330200"/>
                    <a:gd name="connsiteX2" fmla="*/ 0 w 298450"/>
                    <a:gd name="connsiteY2" fmla="*/ 101600 h 330200"/>
                    <a:gd name="connsiteX3" fmla="*/ 63500 w 298450"/>
                    <a:gd name="connsiteY3" fmla="*/ 330200 h 330200"/>
                    <a:gd name="connsiteX4" fmla="*/ 298450 w 298450"/>
                    <a:gd name="connsiteY4" fmla="*/ 254000 h 330200"/>
                    <a:gd name="connsiteX5" fmla="*/ 254000 w 298450"/>
                    <a:gd name="connsiteY5" fmla="*/ 69850 h 330200"/>
                    <a:gd name="connsiteX0" fmla="*/ 266860 w 311310"/>
                    <a:gd name="connsiteY0" fmla="*/ 69850 h 330200"/>
                    <a:gd name="connsiteX1" fmla="*/ 95410 w 311310"/>
                    <a:gd name="connsiteY1" fmla="*/ 0 h 330200"/>
                    <a:gd name="connsiteX2" fmla="*/ 12860 w 311310"/>
                    <a:gd name="connsiteY2" fmla="*/ 101600 h 330200"/>
                    <a:gd name="connsiteX3" fmla="*/ 1748 w 311310"/>
                    <a:gd name="connsiteY3" fmla="*/ 212725 h 330200"/>
                    <a:gd name="connsiteX4" fmla="*/ 76360 w 311310"/>
                    <a:gd name="connsiteY4" fmla="*/ 330200 h 330200"/>
                    <a:gd name="connsiteX5" fmla="*/ 311310 w 311310"/>
                    <a:gd name="connsiteY5" fmla="*/ 254000 h 330200"/>
                    <a:gd name="connsiteX6" fmla="*/ 266860 w 311310"/>
                    <a:gd name="connsiteY6" fmla="*/ 69850 h 330200"/>
                    <a:gd name="connsiteX0" fmla="*/ 266860 w 266860"/>
                    <a:gd name="connsiteY0" fmla="*/ 69850 h 330200"/>
                    <a:gd name="connsiteX1" fmla="*/ 95410 w 266860"/>
                    <a:gd name="connsiteY1" fmla="*/ 0 h 330200"/>
                    <a:gd name="connsiteX2" fmla="*/ 12860 w 266860"/>
                    <a:gd name="connsiteY2" fmla="*/ 101600 h 330200"/>
                    <a:gd name="connsiteX3" fmla="*/ 1748 w 266860"/>
                    <a:gd name="connsiteY3" fmla="*/ 212725 h 330200"/>
                    <a:gd name="connsiteX4" fmla="*/ 76360 w 266860"/>
                    <a:gd name="connsiteY4" fmla="*/ 330200 h 330200"/>
                    <a:gd name="connsiteX5" fmla="*/ 218441 w 266860"/>
                    <a:gd name="connsiteY5" fmla="*/ 308768 h 330200"/>
                    <a:gd name="connsiteX6" fmla="*/ 266860 w 266860"/>
                    <a:gd name="connsiteY6" fmla="*/ 69850 h 330200"/>
                    <a:gd name="connsiteX0" fmla="*/ 266860 w 266860"/>
                    <a:gd name="connsiteY0" fmla="*/ 69850 h 330200"/>
                    <a:gd name="connsiteX1" fmla="*/ 95410 w 266860"/>
                    <a:gd name="connsiteY1" fmla="*/ 0 h 330200"/>
                    <a:gd name="connsiteX2" fmla="*/ 12860 w 266860"/>
                    <a:gd name="connsiteY2" fmla="*/ 101600 h 330200"/>
                    <a:gd name="connsiteX3" fmla="*/ 1748 w 266860"/>
                    <a:gd name="connsiteY3" fmla="*/ 212725 h 330200"/>
                    <a:gd name="connsiteX4" fmla="*/ 76360 w 266860"/>
                    <a:gd name="connsiteY4" fmla="*/ 330200 h 330200"/>
                    <a:gd name="connsiteX5" fmla="*/ 218441 w 266860"/>
                    <a:gd name="connsiteY5" fmla="*/ 308768 h 330200"/>
                    <a:gd name="connsiteX6" fmla="*/ 261304 w 266860"/>
                    <a:gd name="connsiteY6" fmla="*/ 248444 h 330200"/>
                    <a:gd name="connsiteX7" fmla="*/ 266860 w 266860"/>
                    <a:gd name="connsiteY7" fmla="*/ 69850 h 330200"/>
                    <a:gd name="connsiteX0" fmla="*/ 216854 w 261304"/>
                    <a:gd name="connsiteY0" fmla="*/ 134144 h 330200"/>
                    <a:gd name="connsiteX1" fmla="*/ 95410 w 261304"/>
                    <a:gd name="connsiteY1" fmla="*/ 0 h 330200"/>
                    <a:gd name="connsiteX2" fmla="*/ 12860 w 261304"/>
                    <a:gd name="connsiteY2" fmla="*/ 101600 h 330200"/>
                    <a:gd name="connsiteX3" fmla="*/ 1748 w 261304"/>
                    <a:gd name="connsiteY3" fmla="*/ 212725 h 330200"/>
                    <a:gd name="connsiteX4" fmla="*/ 76360 w 261304"/>
                    <a:gd name="connsiteY4" fmla="*/ 330200 h 330200"/>
                    <a:gd name="connsiteX5" fmla="*/ 218441 w 261304"/>
                    <a:gd name="connsiteY5" fmla="*/ 308768 h 330200"/>
                    <a:gd name="connsiteX6" fmla="*/ 261304 w 261304"/>
                    <a:gd name="connsiteY6" fmla="*/ 248444 h 330200"/>
                    <a:gd name="connsiteX7" fmla="*/ 216854 w 261304"/>
                    <a:gd name="connsiteY7" fmla="*/ 134144 h 330200"/>
                    <a:gd name="connsiteX0" fmla="*/ 216854 w 261304"/>
                    <a:gd name="connsiteY0" fmla="*/ 32544 h 228600"/>
                    <a:gd name="connsiteX1" fmla="*/ 12860 w 261304"/>
                    <a:gd name="connsiteY1" fmla="*/ 0 h 228600"/>
                    <a:gd name="connsiteX2" fmla="*/ 1748 w 261304"/>
                    <a:gd name="connsiteY2" fmla="*/ 111125 h 228600"/>
                    <a:gd name="connsiteX3" fmla="*/ 76360 w 261304"/>
                    <a:gd name="connsiteY3" fmla="*/ 228600 h 228600"/>
                    <a:gd name="connsiteX4" fmla="*/ 218441 w 261304"/>
                    <a:gd name="connsiteY4" fmla="*/ 207168 h 228600"/>
                    <a:gd name="connsiteX5" fmla="*/ 261304 w 261304"/>
                    <a:gd name="connsiteY5" fmla="*/ 146844 h 228600"/>
                    <a:gd name="connsiteX6" fmla="*/ 216854 w 261304"/>
                    <a:gd name="connsiteY6" fmla="*/ 32544 h 228600"/>
                    <a:gd name="connsiteX0" fmla="*/ 216854 w 261304"/>
                    <a:gd name="connsiteY0" fmla="*/ 43567 h 239623"/>
                    <a:gd name="connsiteX1" fmla="*/ 12860 w 261304"/>
                    <a:gd name="connsiteY1" fmla="*/ 11023 h 239623"/>
                    <a:gd name="connsiteX2" fmla="*/ 1748 w 261304"/>
                    <a:gd name="connsiteY2" fmla="*/ 122148 h 239623"/>
                    <a:gd name="connsiteX3" fmla="*/ 76360 w 261304"/>
                    <a:gd name="connsiteY3" fmla="*/ 239623 h 239623"/>
                    <a:gd name="connsiteX4" fmla="*/ 218441 w 261304"/>
                    <a:gd name="connsiteY4" fmla="*/ 218191 h 239623"/>
                    <a:gd name="connsiteX5" fmla="*/ 261304 w 261304"/>
                    <a:gd name="connsiteY5" fmla="*/ 157867 h 239623"/>
                    <a:gd name="connsiteX6" fmla="*/ 216854 w 261304"/>
                    <a:gd name="connsiteY6" fmla="*/ 43567 h 239623"/>
                    <a:gd name="connsiteX0" fmla="*/ 220082 w 264532"/>
                    <a:gd name="connsiteY0" fmla="*/ 43567 h 239623"/>
                    <a:gd name="connsiteX1" fmla="*/ 16088 w 264532"/>
                    <a:gd name="connsiteY1" fmla="*/ 11023 h 239623"/>
                    <a:gd name="connsiteX2" fmla="*/ 4976 w 264532"/>
                    <a:gd name="connsiteY2" fmla="*/ 122148 h 239623"/>
                    <a:gd name="connsiteX3" fmla="*/ 79588 w 264532"/>
                    <a:gd name="connsiteY3" fmla="*/ 239623 h 239623"/>
                    <a:gd name="connsiteX4" fmla="*/ 221669 w 264532"/>
                    <a:gd name="connsiteY4" fmla="*/ 218191 h 239623"/>
                    <a:gd name="connsiteX5" fmla="*/ 264532 w 264532"/>
                    <a:gd name="connsiteY5" fmla="*/ 157867 h 239623"/>
                    <a:gd name="connsiteX6" fmla="*/ 220082 w 264532"/>
                    <a:gd name="connsiteY6" fmla="*/ 43567 h 239623"/>
                    <a:gd name="connsiteX0" fmla="*/ 216600 w 261050"/>
                    <a:gd name="connsiteY0" fmla="*/ 73710 h 269766"/>
                    <a:gd name="connsiteX1" fmla="*/ 43563 w 261050"/>
                    <a:gd name="connsiteY1" fmla="*/ 7828 h 269766"/>
                    <a:gd name="connsiteX2" fmla="*/ 1494 w 261050"/>
                    <a:gd name="connsiteY2" fmla="*/ 152291 h 269766"/>
                    <a:gd name="connsiteX3" fmla="*/ 76106 w 261050"/>
                    <a:gd name="connsiteY3" fmla="*/ 269766 h 269766"/>
                    <a:gd name="connsiteX4" fmla="*/ 218187 w 261050"/>
                    <a:gd name="connsiteY4" fmla="*/ 248334 h 269766"/>
                    <a:gd name="connsiteX5" fmla="*/ 261050 w 261050"/>
                    <a:gd name="connsiteY5" fmla="*/ 188010 h 269766"/>
                    <a:gd name="connsiteX6" fmla="*/ 216600 w 261050"/>
                    <a:gd name="connsiteY6" fmla="*/ 73710 h 269766"/>
                    <a:gd name="connsiteX0" fmla="*/ 216600 w 261050"/>
                    <a:gd name="connsiteY0" fmla="*/ 79389 h 275445"/>
                    <a:gd name="connsiteX1" fmla="*/ 43563 w 261050"/>
                    <a:gd name="connsiteY1" fmla="*/ 13507 h 275445"/>
                    <a:gd name="connsiteX2" fmla="*/ 1494 w 261050"/>
                    <a:gd name="connsiteY2" fmla="*/ 157970 h 275445"/>
                    <a:gd name="connsiteX3" fmla="*/ 76106 w 261050"/>
                    <a:gd name="connsiteY3" fmla="*/ 275445 h 275445"/>
                    <a:gd name="connsiteX4" fmla="*/ 218187 w 261050"/>
                    <a:gd name="connsiteY4" fmla="*/ 254013 h 275445"/>
                    <a:gd name="connsiteX5" fmla="*/ 261050 w 261050"/>
                    <a:gd name="connsiteY5" fmla="*/ 193689 h 275445"/>
                    <a:gd name="connsiteX6" fmla="*/ 216600 w 261050"/>
                    <a:gd name="connsiteY6" fmla="*/ 79389 h 275445"/>
                    <a:gd name="connsiteX0" fmla="*/ 216600 w 261050"/>
                    <a:gd name="connsiteY0" fmla="*/ 79389 h 275445"/>
                    <a:gd name="connsiteX1" fmla="*/ 43563 w 261050"/>
                    <a:gd name="connsiteY1" fmla="*/ 13507 h 275445"/>
                    <a:gd name="connsiteX2" fmla="*/ 1494 w 261050"/>
                    <a:gd name="connsiteY2" fmla="*/ 157970 h 275445"/>
                    <a:gd name="connsiteX3" fmla="*/ 76106 w 261050"/>
                    <a:gd name="connsiteY3" fmla="*/ 275445 h 275445"/>
                    <a:gd name="connsiteX4" fmla="*/ 261050 w 261050"/>
                    <a:gd name="connsiteY4" fmla="*/ 193689 h 275445"/>
                    <a:gd name="connsiteX5" fmla="*/ 216600 w 261050"/>
                    <a:gd name="connsiteY5" fmla="*/ 79389 h 275445"/>
                    <a:gd name="connsiteX0" fmla="*/ 216600 w 261050"/>
                    <a:gd name="connsiteY0" fmla="*/ 79389 h 291099"/>
                    <a:gd name="connsiteX1" fmla="*/ 43563 w 261050"/>
                    <a:gd name="connsiteY1" fmla="*/ 13507 h 291099"/>
                    <a:gd name="connsiteX2" fmla="*/ 1494 w 261050"/>
                    <a:gd name="connsiteY2" fmla="*/ 157970 h 291099"/>
                    <a:gd name="connsiteX3" fmla="*/ 76106 w 261050"/>
                    <a:gd name="connsiteY3" fmla="*/ 275445 h 291099"/>
                    <a:gd name="connsiteX4" fmla="*/ 261050 w 261050"/>
                    <a:gd name="connsiteY4" fmla="*/ 193689 h 291099"/>
                    <a:gd name="connsiteX5" fmla="*/ 216600 w 261050"/>
                    <a:gd name="connsiteY5" fmla="*/ 79389 h 291099"/>
                    <a:gd name="connsiteX0" fmla="*/ 216600 w 261050"/>
                    <a:gd name="connsiteY0" fmla="*/ 79389 h 295190"/>
                    <a:gd name="connsiteX1" fmla="*/ 43563 w 261050"/>
                    <a:gd name="connsiteY1" fmla="*/ 13507 h 295190"/>
                    <a:gd name="connsiteX2" fmla="*/ 1494 w 261050"/>
                    <a:gd name="connsiteY2" fmla="*/ 157970 h 295190"/>
                    <a:gd name="connsiteX3" fmla="*/ 76106 w 261050"/>
                    <a:gd name="connsiteY3" fmla="*/ 275445 h 295190"/>
                    <a:gd name="connsiteX4" fmla="*/ 261050 w 261050"/>
                    <a:gd name="connsiteY4" fmla="*/ 193689 h 295190"/>
                    <a:gd name="connsiteX5" fmla="*/ 216600 w 261050"/>
                    <a:gd name="connsiteY5" fmla="*/ 79389 h 295190"/>
                    <a:gd name="connsiteX0" fmla="*/ 216600 w 261050"/>
                    <a:gd name="connsiteY0" fmla="*/ 79389 h 295190"/>
                    <a:gd name="connsiteX1" fmla="*/ 43563 w 261050"/>
                    <a:gd name="connsiteY1" fmla="*/ 13507 h 295190"/>
                    <a:gd name="connsiteX2" fmla="*/ 1494 w 261050"/>
                    <a:gd name="connsiteY2" fmla="*/ 157970 h 295190"/>
                    <a:gd name="connsiteX3" fmla="*/ 76106 w 261050"/>
                    <a:gd name="connsiteY3" fmla="*/ 275445 h 295190"/>
                    <a:gd name="connsiteX4" fmla="*/ 261050 w 261050"/>
                    <a:gd name="connsiteY4" fmla="*/ 193689 h 295190"/>
                    <a:gd name="connsiteX5" fmla="*/ 216600 w 261050"/>
                    <a:gd name="connsiteY5" fmla="*/ 79389 h 295190"/>
                    <a:gd name="connsiteX0" fmla="*/ 219616 w 264066"/>
                    <a:gd name="connsiteY0" fmla="*/ 79389 h 295190"/>
                    <a:gd name="connsiteX1" fmla="*/ 46579 w 264066"/>
                    <a:gd name="connsiteY1" fmla="*/ 13507 h 295190"/>
                    <a:gd name="connsiteX2" fmla="*/ 4510 w 264066"/>
                    <a:gd name="connsiteY2" fmla="*/ 157970 h 295190"/>
                    <a:gd name="connsiteX3" fmla="*/ 79122 w 264066"/>
                    <a:gd name="connsiteY3" fmla="*/ 275445 h 295190"/>
                    <a:gd name="connsiteX4" fmla="*/ 264066 w 264066"/>
                    <a:gd name="connsiteY4" fmla="*/ 193689 h 295190"/>
                    <a:gd name="connsiteX5" fmla="*/ 219616 w 264066"/>
                    <a:gd name="connsiteY5" fmla="*/ 79389 h 295190"/>
                    <a:gd name="connsiteX0" fmla="*/ 219616 w 264525"/>
                    <a:gd name="connsiteY0" fmla="*/ 79389 h 294548"/>
                    <a:gd name="connsiteX1" fmla="*/ 46579 w 264525"/>
                    <a:gd name="connsiteY1" fmla="*/ 13507 h 294548"/>
                    <a:gd name="connsiteX2" fmla="*/ 4510 w 264525"/>
                    <a:gd name="connsiteY2" fmla="*/ 157970 h 294548"/>
                    <a:gd name="connsiteX3" fmla="*/ 79122 w 264525"/>
                    <a:gd name="connsiteY3" fmla="*/ 275445 h 294548"/>
                    <a:gd name="connsiteX4" fmla="*/ 264066 w 264525"/>
                    <a:gd name="connsiteY4" fmla="*/ 193689 h 294548"/>
                    <a:gd name="connsiteX5" fmla="*/ 219616 w 264525"/>
                    <a:gd name="connsiteY5" fmla="*/ 79389 h 29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4525" h="294548">
                      <a:moveTo>
                        <a:pt x="219616" y="79389"/>
                      </a:moveTo>
                      <a:cubicBezTo>
                        <a:pt x="158761" y="13773"/>
                        <a:pt x="128864" y="-20888"/>
                        <a:pt x="46579" y="13507"/>
                      </a:cubicBezTo>
                      <a:cubicBezTo>
                        <a:pt x="29382" y="39437"/>
                        <a:pt x="-14011" y="77271"/>
                        <a:pt x="4510" y="157970"/>
                      </a:cubicBezTo>
                      <a:cubicBezTo>
                        <a:pt x="29381" y="232846"/>
                        <a:pt x="54251" y="236287"/>
                        <a:pt x="79122" y="275445"/>
                      </a:cubicBezTo>
                      <a:cubicBezTo>
                        <a:pt x="188395" y="331536"/>
                        <a:pt x="271473" y="251896"/>
                        <a:pt x="264066" y="193689"/>
                      </a:cubicBezTo>
                      <a:lnTo>
                        <a:pt x="219616" y="79389"/>
                      </a:lnTo>
                      <a:close/>
                    </a:path>
                  </a:pathLst>
                </a:custGeom>
                <a:solidFill>
                  <a:srgbClr val="3F402E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653318-1B09-48E0-9065-E18D427F9C07}"/>
                    </a:ext>
                  </a:extLst>
                </p:cNvPr>
                <p:cNvSpPr txBox="1"/>
                <p:nvPr/>
              </p:nvSpPr>
              <p:spPr>
                <a:xfrm>
                  <a:off x="14474287" y="2757278"/>
                  <a:ext cx="2124997" cy="3726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Concession Boundary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C746EA8-9BFF-4E14-9DDF-2492FF0593E9}"/>
                    </a:ext>
                  </a:extLst>
                </p:cNvPr>
                <p:cNvSpPr txBox="1"/>
                <p:nvPr/>
              </p:nvSpPr>
              <p:spPr>
                <a:xfrm>
                  <a:off x="14493336" y="3495251"/>
                  <a:ext cx="992270" cy="3726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Oil fields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F847BB6-FDF0-4E2B-8F7D-1D8F6F23DB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45901" y="3355743"/>
                  <a:ext cx="34743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3653318-1B09-48E0-9065-E18D427F9C07}"/>
                    </a:ext>
                  </a:extLst>
                </p:cNvPr>
                <p:cNvSpPr txBox="1"/>
                <p:nvPr/>
              </p:nvSpPr>
              <p:spPr>
                <a:xfrm>
                  <a:off x="14474287" y="3116671"/>
                  <a:ext cx="1720587" cy="4894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Project Area</a:t>
                  </a:r>
                </a:p>
              </p:txBody>
            </p:sp>
          </p:grpSp>
        </p:grpSp>
        <p:sp>
          <p:nvSpPr>
            <p:cNvPr id="10" name="Freeform 9"/>
            <p:cNvSpPr/>
            <p:nvPr/>
          </p:nvSpPr>
          <p:spPr>
            <a:xfrm>
              <a:off x="1128395" y="1330960"/>
              <a:ext cx="4434205" cy="3599815"/>
            </a:xfrm>
            <a:custGeom>
              <a:avLst/>
              <a:gdLst>
                <a:gd name="connsiteX0" fmla="*/ 0 w 4432300"/>
                <a:gd name="connsiteY0" fmla="*/ 0 h 3594100"/>
                <a:gd name="connsiteX1" fmla="*/ 0 w 4432300"/>
                <a:gd name="connsiteY1" fmla="*/ 3594100 h 3594100"/>
                <a:gd name="connsiteX2" fmla="*/ 4432300 w 4432300"/>
                <a:gd name="connsiteY2" fmla="*/ 3594100 h 3594100"/>
                <a:gd name="connsiteX0" fmla="*/ 2438400 w 4432300"/>
                <a:gd name="connsiteY0" fmla="*/ 0 h 3594100"/>
                <a:gd name="connsiteX1" fmla="*/ 0 w 4432300"/>
                <a:gd name="connsiteY1" fmla="*/ 3594100 h 3594100"/>
                <a:gd name="connsiteX2" fmla="*/ 4432300 w 4432300"/>
                <a:gd name="connsiteY2" fmla="*/ 3594100 h 3594100"/>
                <a:gd name="connsiteX0" fmla="*/ 2443480 w 4437380"/>
                <a:gd name="connsiteY0" fmla="*/ 122810 h 3716910"/>
                <a:gd name="connsiteX1" fmla="*/ 0 w 4437380"/>
                <a:gd name="connsiteY1" fmla="*/ 163450 h 3716910"/>
                <a:gd name="connsiteX2" fmla="*/ 5080 w 4437380"/>
                <a:gd name="connsiteY2" fmla="*/ 3716910 h 3716910"/>
                <a:gd name="connsiteX3" fmla="*/ 4437380 w 4437380"/>
                <a:gd name="connsiteY3" fmla="*/ 3716910 h 3716910"/>
                <a:gd name="connsiteX0" fmla="*/ 2443480 w 4437380"/>
                <a:gd name="connsiteY0" fmla="*/ 0 h 3594100"/>
                <a:gd name="connsiteX1" fmla="*/ 0 w 4437380"/>
                <a:gd name="connsiteY1" fmla="*/ 40640 h 3594100"/>
                <a:gd name="connsiteX2" fmla="*/ 5080 w 4437380"/>
                <a:gd name="connsiteY2" fmla="*/ 3594100 h 3594100"/>
                <a:gd name="connsiteX3" fmla="*/ 4437380 w 4437380"/>
                <a:gd name="connsiteY3" fmla="*/ 3594100 h 3594100"/>
                <a:gd name="connsiteX0" fmla="*/ 2443480 w 4437380"/>
                <a:gd name="connsiteY0" fmla="*/ 0 h 3594100"/>
                <a:gd name="connsiteX1" fmla="*/ 0 w 4437380"/>
                <a:gd name="connsiteY1" fmla="*/ 40640 h 3594100"/>
                <a:gd name="connsiteX2" fmla="*/ 5080 w 4437380"/>
                <a:gd name="connsiteY2" fmla="*/ 3594100 h 3594100"/>
                <a:gd name="connsiteX3" fmla="*/ 4437380 w 4437380"/>
                <a:gd name="connsiteY3" fmla="*/ 3594100 h 3594100"/>
                <a:gd name="connsiteX0" fmla="*/ 2390140 w 4437380"/>
                <a:gd name="connsiteY0" fmla="*/ 0 h 3571240"/>
                <a:gd name="connsiteX1" fmla="*/ 0 w 4437380"/>
                <a:gd name="connsiteY1" fmla="*/ 17780 h 3571240"/>
                <a:gd name="connsiteX2" fmla="*/ 5080 w 4437380"/>
                <a:gd name="connsiteY2" fmla="*/ 3571240 h 3571240"/>
                <a:gd name="connsiteX3" fmla="*/ 4437380 w 4437380"/>
                <a:gd name="connsiteY3" fmla="*/ 3571240 h 3571240"/>
                <a:gd name="connsiteX0" fmla="*/ 2390140 w 4437380"/>
                <a:gd name="connsiteY0" fmla="*/ 0 h 3571240"/>
                <a:gd name="connsiteX1" fmla="*/ 0 w 4437380"/>
                <a:gd name="connsiteY1" fmla="*/ 17780 h 3571240"/>
                <a:gd name="connsiteX2" fmla="*/ 5080 w 4437380"/>
                <a:gd name="connsiteY2" fmla="*/ 3571240 h 3571240"/>
                <a:gd name="connsiteX3" fmla="*/ 4437380 w 4437380"/>
                <a:gd name="connsiteY3" fmla="*/ 3571240 h 3571240"/>
                <a:gd name="connsiteX0" fmla="*/ 2390140 w 4450080"/>
                <a:gd name="connsiteY0" fmla="*/ 0 h 3599815"/>
                <a:gd name="connsiteX1" fmla="*/ 0 w 4450080"/>
                <a:gd name="connsiteY1" fmla="*/ 17780 h 3599815"/>
                <a:gd name="connsiteX2" fmla="*/ 5080 w 4450080"/>
                <a:gd name="connsiteY2" fmla="*/ 3571240 h 3599815"/>
                <a:gd name="connsiteX3" fmla="*/ 4450080 w 4450080"/>
                <a:gd name="connsiteY3" fmla="*/ 3599815 h 3599815"/>
                <a:gd name="connsiteX0" fmla="*/ 2390140 w 4450080"/>
                <a:gd name="connsiteY0" fmla="*/ 0 h 3599815"/>
                <a:gd name="connsiteX1" fmla="*/ 0 w 4450080"/>
                <a:gd name="connsiteY1" fmla="*/ 17780 h 3599815"/>
                <a:gd name="connsiteX2" fmla="*/ 36830 w 4450080"/>
                <a:gd name="connsiteY2" fmla="*/ 3593465 h 3599815"/>
                <a:gd name="connsiteX3" fmla="*/ 4450080 w 4450080"/>
                <a:gd name="connsiteY3" fmla="*/ 3599815 h 3599815"/>
                <a:gd name="connsiteX0" fmla="*/ 2374265 w 4434205"/>
                <a:gd name="connsiteY0" fmla="*/ 0 h 3599815"/>
                <a:gd name="connsiteX1" fmla="*/ 0 w 4434205"/>
                <a:gd name="connsiteY1" fmla="*/ 8255 h 3599815"/>
                <a:gd name="connsiteX2" fmla="*/ 20955 w 4434205"/>
                <a:gd name="connsiteY2" fmla="*/ 3593465 h 3599815"/>
                <a:gd name="connsiteX3" fmla="*/ 4434205 w 4434205"/>
                <a:gd name="connsiteY3" fmla="*/ 3599815 h 359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4205" h="3599815">
                  <a:moveTo>
                    <a:pt x="2374265" y="0"/>
                  </a:moveTo>
                  <a:lnTo>
                    <a:pt x="0" y="8255"/>
                  </a:lnTo>
                  <a:cubicBezTo>
                    <a:pt x="1693" y="1192742"/>
                    <a:pt x="19262" y="2408978"/>
                    <a:pt x="20955" y="3593465"/>
                  </a:cubicBezTo>
                  <a:lnTo>
                    <a:pt x="4434205" y="3599815"/>
                  </a:lnTo>
                </a:path>
              </a:pathLst>
            </a:custGeom>
            <a:noFill/>
            <a:ln w="22225">
              <a:solidFill>
                <a:srgbClr val="050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127126" y="1327151"/>
              <a:ext cx="2641600" cy="3019425"/>
            </a:xfrm>
            <a:custGeom>
              <a:avLst/>
              <a:gdLst>
                <a:gd name="connsiteX0" fmla="*/ 0 w 2638425"/>
                <a:gd name="connsiteY0" fmla="*/ 0 h 3019425"/>
                <a:gd name="connsiteX1" fmla="*/ 2352675 w 2638425"/>
                <a:gd name="connsiteY1" fmla="*/ 0 h 3019425"/>
                <a:gd name="connsiteX2" fmla="*/ 2638425 w 2638425"/>
                <a:gd name="connsiteY2" fmla="*/ 85725 h 3019425"/>
                <a:gd name="connsiteX3" fmla="*/ 2638425 w 2638425"/>
                <a:gd name="connsiteY3" fmla="*/ 3019425 h 3019425"/>
                <a:gd name="connsiteX4" fmla="*/ 9525 w 2638425"/>
                <a:gd name="connsiteY4" fmla="*/ 3019425 h 3019425"/>
                <a:gd name="connsiteX5" fmla="*/ 0 w 2638425"/>
                <a:gd name="connsiteY5" fmla="*/ 0 h 3019425"/>
                <a:gd name="connsiteX0" fmla="*/ 0 w 2635250"/>
                <a:gd name="connsiteY0" fmla="*/ 6350 h 3019425"/>
                <a:gd name="connsiteX1" fmla="*/ 2349500 w 2635250"/>
                <a:gd name="connsiteY1" fmla="*/ 0 h 3019425"/>
                <a:gd name="connsiteX2" fmla="*/ 2635250 w 2635250"/>
                <a:gd name="connsiteY2" fmla="*/ 85725 h 3019425"/>
                <a:gd name="connsiteX3" fmla="*/ 2635250 w 2635250"/>
                <a:gd name="connsiteY3" fmla="*/ 3019425 h 3019425"/>
                <a:gd name="connsiteX4" fmla="*/ 6350 w 2635250"/>
                <a:gd name="connsiteY4" fmla="*/ 3019425 h 3019425"/>
                <a:gd name="connsiteX5" fmla="*/ 0 w 2635250"/>
                <a:gd name="connsiteY5" fmla="*/ 6350 h 3019425"/>
                <a:gd name="connsiteX0" fmla="*/ 0 w 2635250"/>
                <a:gd name="connsiteY0" fmla="*/ 6350 h 3022600"/>
                <a:gd name="connsiteX1" fmla="*/ 2349500 w 2635250"/>
                <a:gd name="connsiteY1" fmla="*/ 0 h 3022600"/>
                <a:gd name="connsiteX2" fmla="*/ 2635250 w 2635250"/>
                <a:gd name="connsiteY2" fmla="*/ 85725 h 3022600"/>
                <a:gd name="connsiteX3" fmla="*/ 2635250 w 2635250"/>
                <a:gd name="connsiteY3" fmla="*/ 3019425 h 3022600"/>
                <a:gd name="connsiteX4" fmla="*/ 15875 w 2635250"/>
                <a:gd name="connsiteY4" fmla="*/ 3022600 h 3022600"/>
                <a:gd name="connsiteX5" fmla="*/ 0 w 2635250"/>
                <a:gd name="connsiteY5" fmla="*/ 6350 h 3022600"/>
                <a:gd name="connsiteX0" fmla="*/ 0 w 2635250"/>
                <a:gd name="connsiteY0" fmla="*/ 3175 h 3019425"/>
                <a:gd name="connsiteX1" fmla="*/ 2425700 w 2635250"/>
                <a:gd name="connsiteY1" fmla="*/ 0 h 3019425"/>
                <a:gd name="connsiteX2" fmla="*/ 2635250 w 2635250"/>
                <a:gd name="connsiteY2" fmla="*/ 82550 h 3019425"/>
                <a:gd name="connsiteX3" fmla="*/ 2635250 w 2635250"/>
                <a:gd name="connsiteY3" fmla="*/ 3016250 h 3019425"/>
                <a:gd name="connsiteX4" fmla="*/ 15875 w 2635250"/>
                <a:gd name="connsiteY4" fmla="*/ 3019425 h 3019425"/>
                <a:gd name="connsiteX5" fmla="*/ 0 w 2635250"/>
                <a:gd name="connsiteY5" fmla="*/ 3175 h 3019425"/>
                <a:gd name="connsiteX0" fmla="*/ 0 w 2641600"/>
                <a:gd name="connsiteY0" fmla="*/ 3175 h 3019425"/>
                <a:gd name="connsiteX1" fmla="*/ 2425700 w 2641600"/>
                <a:gd name="connsiteY1" fmla="*/ 0 h 3019425"/>
                <a:gd name="connsiteX2" fmla="*/ 2641600 w 2641600"/>
                <a:gd name="connsiteY2" fmla="*/ 88900 h 3019425"/>
                <a:gd name="connsiteX3" fmla="*/ 2635250 w 2641600"/>
                <a:gd name="connsiteY3" fmla="*/ 3016250 h 3019425"/>
                <a:gd name="connsiteX4" fmla="*/ 15875 w 2641600"/>
                <a:gd name="connsiteY4" fmla="*/ 3019425 h 3019425"/>
                <a:gd name="connsiteX5" fmla="*/ 0 w 2641600"/>
                <a:gd name="connsiteY5" fmla="*/ 3175 h 301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41600" h="3019425">
                  <a:moveTo>
                    <a:pt x="0" y="3175"/>
                  </a:moveTo>
                  <a:lnTo>
                    <a:pt x="2425700" y="0"/>
                  </a:lnTo>
                  <a:lnTo>
                    <a:pt x="2641600" y="88900"/>
                  </a:lnTo>
                  <a:cubicBezTo>
                    <a:pt x="2639483" y="1064683"/>
                    <a:pt x="2637367" y="2040467"/>
                    <a:pt x="2635250" y="3016250"/>
                  </a:cubicBezTo>
                  <a:lnTo>
                    <a:pt x="15875" y="3019425"/>
                  </a:lnTo>
                  <a:cubicBezTo>
                    <a:pt x="13758" y="2015067"/>
                    <a:pt x="2117" y="1007533"/>
                    <a:pt x="0" y="3175"/>
                  </a:cubicBezTo>
                  <a:close/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607FDF98-6378-42E9-BC8D-AF090412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041"/>
            <a:ext cx="10515600" cy="701675"/>
          </a:xfrm>
        </p:spPr>
        <p:txBody>
          <a:bodyPr/>
          <a:lstStyle/>
          <a:p>
            <a:r>
              <a:rPr lang="en-US" dirty="0"/>
              <a:t>Location Map Of Issaran Field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584789" y="0"/>
            <a:ext cx="4848712" cy="6858000"/>
            <a:chOff x="6584789" y="0"/>
            <a:chExt cx="4848712" cy="6858000"/>
          </a:xfrm>
        </p:grpSpPr>
        <p:grpSp>
          <p:nvGrpSpPr>
            <p:cNvPr id="62" name="Group 61"/>
            <p:cNvGrpSpPr/>
            <p:nvPr/>
          </p:nvGrpSpPr>
          <p:grpSpPr>
            <a:xfrm>
              <a:off x="6584789" y="0"/>
              <a:ext cx="4848712" cy="6858000"/>
              <a:chOff x="6584789" y="0"/>
              <a:chExt cx="4848712" cy="685800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4789" y="0"/>
                <a:ext cx="4848712" cy="685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36" name="Group 35"/>
              <p:cNvGrpSpPr/>
              <p:nvPr/>
            </p:nvGrpSpPr>
            <p:grpSpPr>
              <a:xfrm>
                <a:off x="6802614" y="5173753"/>
                <a:ext cx="1161188" cy="1109571"/>
                <a:chOff x="1032421" y="4679595"/>
                <a:chExt cx="1161188" cy="1109571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1032421" y="4679595"/>
                  <a:ext cx="1161188" cy="1107607"/>
                </a:xfrm>
                <a:prstGeom prst="rect">
                  <a:avLst/>
                </a:prstGeom>
                <a:solidFill>
                  <a:schemeClr val="bg1">
                    <a:alpha val="39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032421" y="4679596"/>
                  <a:ext cx="60170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b="1" dirty="0"/>
                    <a:t>Legend</a:t>
                  </a:r>
                  <a:r>
                    <a:rPr lang="en-US" sz="1400" b="1" dirty="0"/>
                    <a:t>:</a:t>
                  </a: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1089712" y="4932255"/>
                  <a:ext cx="256391" cy="138006"/>
                </a:xfrm>
                <a:prstGeom prst="rect">
                  <a:avLst/>
                </a:prstGeom>
                <a:solidFill>
                  <a:srgbClr val="BED2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00" b="1" dirty="0">
                      <a:solidFill>
                        <a:schemeClr val="tx1"/>
                      </a:solidFill>
                    </a:rPr>
                    <a:t>AZ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1289665" y="4895734"/>
                  <a:ext cx="903944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/>
                    <a:t>Accommodation Zone</a:t>
                  </a:r>
                </a:p>
              </p:txBody>
            </p:sp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9712" y="5148837"/>
                  <a:ext cx="214977" cy="32793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1289665" y="5075283"/>
                  <a:ext cx="831627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/>
                    <a:t>Extensional Faults</a:t>
                  </a: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104737" y="5338783"/>
                  <a:ext cx="18492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1289665" y="5259205"/>
                  <a:ext cx="831627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/>
                    <a:t>Transfer Faults</a:t>
                  </a:r>
                </a:p>
              </p:txBody>
            </p:sp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98813" y="5437905"/>
                  <a:ext cx="189471" cy="83805"/>
                </a:xfrm>
                <a:prstGeom prst="rect">
                  <a:avLst/>
                </a:prstGeom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1289665" y="5401630"/>
                  <a:ext cx="831627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/>
                    <a:t>Strike Slip Faults</a:t>
                  </a:r>
                </a:p>
              </p:txBody>
            </p:sp>
            <p:sp>
              <p:nvSpPr>
                <p:cNvPr id="47" name="Down Arrow 46"/>
                <p:cNvSpPr/>
                <p:nvPr/>
              </p:nvSpPr>
              <p:spPr>
                <a:xfrm rot="13242253">
                  <a:off x="1135208" y="5590782"/>
                  <a:ext cx="98988" cy="176243"/>
                </a:xfrm>
                <a:prstGeom prst="downArrow">
                  <a:avLst>
                    <a:gd name="adj1" fmla="val 39924"/>
                    <a:gd name="adj2" fmla="val 102046"/>
                  </a:avLst>
                </a:prstGeom>
                <a:solidFill>
                  <a:schemeClr val="tx1"/>
                </a:solidFill>
                <a:ln cap="rnd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241846" y="5604500"/>
                  <a:ext cx="831627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/>
                    <a:t>Strata Dip Direction</a:t>
                  </a:r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6926452" y="2014563"/>
                <a:ext cx="808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Gulf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228302" y="2228213"/>
                <a:ext cx="395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of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367556" y="2417519"/>
                <a:ext cx="6921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Suez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6200000">
                <a:off x="7129299" y="4062311"/>
                <a:ext cx="9055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El </a:t>
                </a:r>
                <a:r>
                  <a:rPr lang="en-US" sz="1400" b="1" dirty="0" err="1"/>
                  <a:t>Galala</a:t>
                </a:r>
                <a:r>
                  <a:rPr lang="en-US" sz="1400" b="1" dirty="0"/>
                  <a:t> El </a:t>
                </a:r>
                <a:r>
                  <a:rPr lang="en-US" sz="1400" b="1" dirty="0" err="1"/>
                  <a:t>Qibliya</a:t>
                </a:r>
                <a:endParaRPr lang="en-US" sz="14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59745" y="2190532"/>
                <a:ext cx="11997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/>
                  <a:t>Galala</a:t>
                </a:r>
                <a:r>
                  <a:rPr lang="en-US" sz="1200" b="1" dirty="0"/>
                  <a:t>-</a:t>
                </a:r>
              </a:p>
              <a:p>
                <a:pPr algn="ctr"/>
                <a:r>
                  <a:rPr lang="en-US" sz="1200" b="1" dirty="0"/>
                  <a:t>Abu </a:t>
                </a:r>
                <a:r>
                  <a:rPr lang="en-US" sz="1200" b="1" dirty="0" err="1"/>
                  <a:t>Zenima</a:t>
                </a:r>
                <a:endParaRPr lang="en-US" sz="1200" b="1" dirty="0"/>
              </a:p>
              <a:p>
                <a:pPr algn="ctr"/>
                <a:r>
                  <a:rPr lang="en-US" sz="1200" b="1" dirty="0"/>
                  <a:t>AZ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390308" y="6052491"/>
                <a:ext cx="9055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Morgan AZ</a:t>
                </a:r>
              </a:p>
            </p:txBody>
          </p:sp>
          <p:sp>
            <p:nvSpPr>
              <p:cNvPr id="57" name="Down Arrow 56"/>
              <p:cNvSpPr/>
              <p:nvPr/>
            </p:nvSpPr>
            <p:spPr>
              <a:xfrm rot="13529979">
                <a:off x="8597046" y="3465662"/>
                <a:ext cx="165625" cy="294886"/>
              </a:xfrm>
              <a:prstGeom prst="downArrow">
                <a:avLst>
                  <a:gd name="adj1" fmla="val 39924"/>
                  <a:gd name="adj2" fmla="val 102046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Down Arrow 57"/>
              <p:cNvSpPr/>
              <p:nvPr/>
            </p:nvSpPr>
            <p:spPr>
              <a:xfrm rot="13529979">
                <a:off x="9025533" y="3996814"/>
                <a:ext cx="165625" cy="294886"/>
              </a:xfrm>
              <a:prstGeom prst="downArrow">
                <a:avLst>
                  <a:gd name="adj1" fmla="val 39924"/>
                  <a:gd name="adj2" fmla="val 102046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Down Arrow 58"/>
              <p:cNvSpPr/>
              <p:nvPr/>
            </p:nvSpPr>
            <p:spPr>
              <a:xfrm rot="2729979">
                <a:off x="8057995" y="1867119"/>
                <a:ext cx="165625" cy="294886"/>
              </a:xfrm>
              <a:prstGeom prst="downArrow">
                <a:avLst>
                  <a:gd name="adj1" fmla="val 39924"/>
                  <a:gd name="adj2" fmla="val 102046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Down Arrow 59"/>
              <p:cNvSpPr/>
              <p:nvPr/>
            </p:nvSpPr>
            <p:spPr>
              <a:xfrm rot="2729979">
                <a:off x="8250417" y="1013138"/>
                <a:ext cx="165625" cy="294886"/>
              </a:xfrm>
              <a:prstGeom prst="downArrow">
                <a:avLst>
                  <a:gd name="adj1" fmla="val 39924"/>
                  <a:gd name="adj2" fmla="val 102046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Down Arrow 60"/>
              <p:cNvSpPr/>
              <p:nvPr/>
            </p:nvSpPr>
            <p:spPr>
              <a:xfrm rot="2729979">
                <a:off x="10689328" y="5441380"/>
                <a:ext cx="165625" cy="294886"/>
              </a:xfrm>
              <a:prstGeom prst="downArrow">
                <a:avLst>
                  <a:gd name="adj1" fmla="val 39924"/>
                  <a:gd name="adj2" fmla="val 102046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9855200" y="556521"/>
              <a:ext cx="1403018" cy="1683621"/>
              <a:chOff x="9855200" y="556521"/>
              <a:chExt cx="1403018" cy="168362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5200" y="556521"/>
                <a:ext cx="1403018" cy="1683621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0673080" y="1162672"/>
                <a:ext cx="198120" cy="33657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0990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CF3DF6-D7BB-4676-91B2-4D3E6604BD9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452" y="926873"/>
            <a:ext cx="4105492" cy="579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9" y="959320"/>
            <a:ext cx="7104396" cy="4947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Issaran Stratigraphic Column in reference to 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03405-7DF2-43A7-8185-83C39D914405}"/>
              </a:ext>
            </a:extLst>
          </p:cNvPr>
          <p:cNvSpPr txBox="1"/>
          <p:nvPr/>
        </p:nvSpPr>
        <p:spPr>
          <a:xfrm>
            <a:off x="2752531" y="6010286"/>
            <a:ext cx="3343469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ISS is split by fault blocks at all levels.</a:t>
            </a:r>
          </a:p>
          <a:p>
            <a:r>
              <a:rPr lang="en-US" dirty="0"/>
              <a:t>ISS concession has 5 oil bearing reservoirs; ZS, UD, LD, GH &amp; NUK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09201" y="1205680"/>
            <a:ext cx="3223205" cy="4174014"/>
            <a:chOff x="809201" y="1205680"/>
            <a:chExt cx="3223205" cy="4174014"/>
          </a:xfrm>
        </p:grpSpPr>
        <p:sp>
          <p:nvSpPr>
            <p:cNvPr id="31" name="Rectangle 30"/>
            <p:cNvSpPr/>
            <p:nvPr/>
          </p:nvSpPr>
          <p:spPr>
            <a:xfrm>
              <a:off x="810815" y="1205680"/>
              <a:ext cx="3221591" cy="376127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809201" y="1253663"/>
              <a:ext cx="2873282" cy="4126031"/>
            </a:xfrm>
            <a:custGeom>
              <a:avLst/>
              <a:gdLst>
                <a:gd name="connsiteX0" fmla="*/ 0 w 1877438"/>
                <a:gd name="connsiteY0" fmla="*/ 4338536 h 4338536"/>
                <a:gd name="connsiteX1" fmla="*/ 1643974 w 1877438"/>
                <a:gd name="connsiteY1" fmla="*/ 2665379 h 4338536"/>
                <a:gd name="connsiteX2" fmla="*/ 1809344 w 1877438"/>
                <a:gd name="connsiteY2" fmla="*/ 2276272 h 4338536"/>
                <a:gd name="connsiteX3" fmla="*/ 1838527 w 1877438"/>
                <a:gd name="connsiteY3" fmla="*/ 1984443 h 4338536"/>
                <a:gd name="connsiteX4" fmla="*/ 1877438 w 1877438"/>
                <a:gd name="connsiteY4" fmla="*/ 1673158 h 4338536"/>
                <a:gd name="connsiteX5" fmla="*/ 1712068 w 1877438"/>
                <a:gd name="connsiteY5" fmla="*/ 1245141 h 4338536"/>
                <a:gd name="connsiteX6" fmla="*/ 1274323 w 1877438"/>
                <a:gd name="connsiteY6" fmla="*/ 0 h 4338536"/>
                <a:gd name="connsiteX0" fmla="*/ 0 w 1663430"/>
                <a:gd name="connsiteY0" fmla="*/ 4503906 h 4503906"/>
                <a:gd name="connsiteX1" fmla="*/ 1429966 w 1663430"/>
                <a:gd name="connsiteY1" fmla="*/ 2665379 h 4503906"/>
                <a:gd name="connsiteX2" fmla="*/ 1595336 w 1663430"/>
                <a:gd name="connsiteY2" fmla="*/ 2276272 h 4503906"/>
                <a:gd name="connsiteX3" fmla="*/ 1624519 w 1663430"/>
                <a:gd name="connsiteY3" fmla="*/ 1984443 h 4503906"/>
                <a:gd name="connsiteX4" fmla="*/ 1663430 w 1663430"/>
                <a:gd name="connsiteY4" fmla="*/ 1673158 h 4503906"/>
                <a:gd name="connsiteX5" fmla="*/ 1498060 w 1663430"/>
                <a:gd name="connsiteY5" fmla="*/ 1245141 h 4503906"/>
                <a:gd name="connsiteX6" fmla="*/ 1060315 w 1663430"/>
                <a:gd name="connsiteY6" fmla="*/ 0 h 4503906"/>
                <a:gd name="connsiteX0" fmla="*/ 0 w 2597286"/>
                <a:gd name="connsiteY0" fmla="*/ 4250987 h 4250987"/>
                <a:gd name="connsiteX1" fmla="*/ 2363822 w 2597286"/>
                <a:gd name="connsiteY1" fmla="*/ 2665379 h 4250987"/>
                <a:gd name="connsiteX2" fmla="*/ 2529192 w 2597286"/>
                <a:gd name="connsiteY2" fmla="*/ 2276272 h 4250987"/>
                <a:gd name="connsiteX3" fmla="*/ 2558375 w 2597286"/>
                <a:gd name="connsiteY3" fmla="*/ 1984443 h 4250987"/>
                <a:gd name="connsiteX4" fmla="*/ 2597286 w 2597286"/>
                <a:gd name="connsiteY4" fmla="*/ 1673158 h 4250987"/>
                <a:gd name="connsiteX5" fmla="*/ 2431916 w 2597286"/>
                <a:gd name="connsiteY5" fmla="*/ 1245141 h 4250987"/>
                <a:gd name="connsiteX6" fmla="*/ 1994171 w 2597286"/>
                <a:gd name="connsiteY6" fmla="*/ 0 h 4250987"/>
                <a:gd name="connsiteX0" fmla="*/ 0 w 2597286"/>
                <a:gd name="connsiteY0" fmla="*/ 4250987 h 4250987"/>
                <a:gd name="connsiteX1" fmla="*/ 2276273 w 2597286"/>
                <a:gd name="connsiteY1" fmla="*/ 2986392 h 4250987"/>
                <a:gd name="connsiteX2" fmla="*/ 2529192 w 2597286"/>
                <a:gd name="connsiteY2" fmla="*/ 2276272 h 4250987"/>
                <a:gd name="connsiteX3" fmla="*/ 2558375 w 2597286"/>
                <a:gd name="connsiteY3" fmla="*/ 1984443 h 4250987"/>
                <a:gd name="connsiteX4" fmla="*/ 2597286 w 2597286"/>
                <a:gd name="connsiteY4" fmla="*/ 1673158 h 4250987"/>
                <a:gd name="connsiteX5" fmla="*/ 2431916 w 2597286"/>
                <a:gd name="connsiteY5" fmla="*/ 1245141 h 4250987"/>
                <a:gd name="connsiteX6" fmla="*/ 1994171 w 2597286"/>
                <a:gd name="connsiteY6" fmla="*/ 0 h 4250987"/>
                <a:gd name="connsiteX0" fmla="*/ 0 w 2655652"/>
                <a:gd name="connsiteY0" fmla="*/ 4250987 h 4250987"/>
                <a:gd name="connsiteX1" fmla="*/ 2276273 w 2655652"/>
                <a:gd name="connsiteY1" fmla="*/ 2986392 h 4250987"/>
                <a:gd name="connsiteX2" fmla="*/ 2655652 w 2655652"/>
                <a:gd name="connsiteY2" fmla="*/ 2451370 h 4250987"/>
                <a:gd name="connsiteX3" fmla="*/ 2558375 w 2655652"/>
                <a:gd name="connsiteY3" fmla="*/ 1984443 h 4250987"/>
                <a:gd name="connsiteX4" fmla="*/ 2597286 w 2655652"/>
                <a:gd name="connsiteY4" fmla="*/ 1673158 h 4250987"/>
                <a:gd name="connsiteX5" fmla="*/ 2431916 w 2655652"/>
                <a:gd name="connsiteY5" fmla="*/ 1245141 h 4250987"/>
                <a:gd name="connsiteX6" fmla="*/ 1994171 w 2655652"/>
                <a:gd name="connsiteY6" fmla="*/ 0 h 4250987"/>
                <a:gd name="connsiteX0" fmla="*/ 0 w 2655652"/>
                <a:gd name="connsiteY0" fmla="*/ 4250987 h 4250987"/>
                <a:gd name="connsiteX1" fmla="*/ 2276273 w 2655652"/>
                <a:gd name="connsiteY1" fmla="*/ 2986392 h 4250987"/>
                <a:gd name="connsiteX2" fmla="*/ 2655652 w 2655652"/>
                <a:gd name="connsiteY2" fmla="*/ 2451370 h 4250987"/>
                <a:gd name="connsiteX3" fmla="*/ 2558375 w 2655652"/>
                <a:gd name="connsiteY3" fmla="*/ 1984443 h 4250987"/>
                <a:gd name="connsiteX4" fmla="*/ 2597286 w 2655652"/>
                <a:gd name="connsiteY4" fmla="*/ 1673158 h 4250987"/>
                <a:gd name="connsiteX5" fmla="*/ 2431916 w 2655652"/>
                <a:gd name="connsiteY5" fmla="*/ 1245141 h 4250987"/>
                <a:gd name="connsiteX6" fmla="*/ 1994171 w 2655652"/>
                <a:gd name="connsiteY6" fmla="*/ 0 h 4250987"/>
                <a:gd name="connsiteX0" fmla="*/ 0 w 2663201"/>
                <a:gd name="connsiteY0" fmla="*/ 4250987 h 4250987"/>
                <a:gd name="connsiteX1" fmla="*/ 2276273 w 2663201"/>
                <a:gd name="connsiteY1" fmla="*/ 2986392 h 4250987"/>
                <a:gd name="connsiteX2" fmla="*/ 2655652 w 2663201"/>
                <a:gd name="connsiteY2" fmla="*/ 2451370 h 4250987"/>
                <a:gd name="connsiteX3" fmla="*/ 2558375 w 2663201"/>
                <a:gd name="connsiteY3" fmla="*/ 1984443 h 4250987"/>
                <a:gd name="connsiteX4" fmla="*/ 2597286 w 2663201"/>
                <a:gd name="connsiteY4" fmla="*/ 1673158 h 4250987"/>
                <a:gd name="connsiteX5" fmla="*/ 2431916 w 2663201"/>
                <a:gd name="connsiteY5" fmla="*/ 1245141 h 4250987"/>
                <a:gd name="connsiteX6" fmla="*/ 1994171 w 2663201"/>
                <a:gd name="connsiteY6" fmla="*/ 0 h 4250987"/>
                <a:gd name="connsiteX0" fmla="*/ 0 w 2674347"/>
                <a:gd name="connsiteY0" fmla="*/ 4250987 h 4250987"/>
                <a:gd name="connsiteX1" fmla="*/ 2276273 w 2674347"/>
                <a:gd name="connsiteY1" fmla="*/ 2986392 h 4250987"/>
                <a:gd name="connsiteX2" fmla="*/ 2655652 w 2674347"/>
                <a:gd name="connsiteY2" fmla="*/ 2451370 h 4250987"/>
                <a:gd name="connsiteX3" fmla="*/ 2597286 w 2674347"/>
                <a:gd name="connsiteY3" fmla="*/ 1673158 h 4250987"/>
                <a:gd name="connsiteX4" fmla="*/ 2431916 w 2674347"/>
                <a:gd name="connsiteY4" fmla="*/ 1245141 h 4250987"/>
                <a:gd name="connsiteX5" fmla="*/ 1994171 w 2674347"/>
                <a:gd name="connsiteY5" fmla="*/ 0 h 4250987"/>
                <a:gd name="connsiteX0" fmla="*/ 0 w 2674347"/>
                <a:gd name="connsiteY0" fmla="*/ 4173166 h 4173166"/>
                <a:gd name="connsiteX1" fmla="*/ 2276273 w 2674347"/>
                <a:gd name="connsiteY1" fmla="*/ 2908571 h 4173166"/>
                <a:gd name="connsiteX2" fmla="*/ 2655652 w 2674347"/>
                <a:gd name="connsiteY2" fmla="*/ 2373549 h 4173166"/>
                <a:gd name="connsiteX3" fmla="*/ 2597286 w 2674347"/>
                <a:gd name="connsiteY3" fmla="*/ 1595337 h 4173166"/>
                <a:gd name="connsiteX4" fmla="*/ 2431916 w 2674347"/>
                <a:gd name="connsiteY4" fmla="*/ 1167320 h 4173166"/>
                <a:gd name="connsiteX5" fmla="*/ 1896894 w 2674347"/>
                <a:gd name="connsiteY5" fmla="*/ 0 h 4173166"/>
                <a:gd name="connsiteX0" fmla="*/ 0 w 2674347"/>
                <a:gd name="connsiteY0" fmla="*/ 4173166 h 4173166"/>
                <a:gd name="connsiteX1" fmla="*/ 2276273 w 2674347"/>
                <a:gd name="connsiteY1" fmla="*/ 2908571 h 4173166"/>
                <a:gd name="connsiteX2" fmla="*/ 2655652 w 2674347"/>
                <a:gd name="connsiteY2" fmla="*/ 2373549 h 4173166"/>
                <a:gd name="connsiteX3" fmla="*/ 2597286 w 2674347"/>
                <a:gd name="connsiteY3" fmla="*/ 1595337 h 4173166"/>
                <a:gd name="connsiteX4" fmla="*/ 2431916 w 2674347"/>
                <a:gd name="connsiteY4" fmla="*/ 1167320 h 4173166"/>
                <a:gd name="connsiteX5" fmla="*/ 1896894 w 2674347"/>
                <a:gd name="connsiteY5" fmla="*/ 0 h 4173166"/>
                <a:gd name="connsiteX0" fmla="*/ 0 w 2674347"/>
                <a:gd name="connsiteY0" fmla="*/ 4173166 h 4173166"/>
                <a:gd name="connsiteX1" fmla="*/ 2276273 w 2674347"/>
                <a:gd name="connsiteY1" fmla="*/ 2908571 h 4173166"/>
                <a:gd name="connsiteX2" fmla="*/ 2655652 w 2674347"/>
                <a:gd name="connsiteY2" fmla="*/ 2373549 h 4173166"/>
                <a:gd name="connsiteX3" fmla="*/ 2597286 w 2674347"/>
                <a:gd name="connsiteY3" fmla="*/ 1595337 h 4173166"/>
                <a:gd name="connsiteX4" fmla="*/ 1896894 w 2674347"/>
                <a:gd name="connsiteY4" fmla="*/ 0 h 4173166"/>
                <a:gd name="connsiteX0" fmla="*/ 0 w 2670672"/>
                <a:gd name="connsiteY0" fmla="*/ 4173166 h 4173166"/>
                <a:gd name="connsiteX1" fmla="*/ 2276273 w 2670672"/>
                <a:gd name="connsiteY1" fmla="*/ 2908571 h 4173166"/>
                <a:gd name="connsiteX2" fmla="*/ 2655652 w 2670672"/>
                <a:gd name="connsiteY2" fmla="*/ 2373549 h 4173166"/>
                <a:gd name="connsiteX3" fmla="*/ 2568103 w 2670672"/>
                <a:gd name="connsiteY3" fmla="*/ 1498060 h 4173166"/>
                <a:gd name="connsiteX4" fmla="*/ 1896894 w 2670672"/>
                <a:gd name="connsiteY4" fmla="*/ 0 h 4173166"/>
                <a:gd name="connsiteX0" fmla="*/ 0 w 2670672"/>
                <a:gd name="connsiteY0" fmla="*/ 4173166 h 4173166"/>
                <a:gd name="connsiteX1" fmla="*/ 1934897 w 2670672"/>
                <a:gd name="connsiteY1" fmla="*/ 3140219 h 4173166"/>
                <a:gd name="connsiteX2" fmla="*/ 2655652 w 2670672"/>
                <a:gd name="connsiteY2" fmla="*/ 2373549 h 4173166"/>
                <a:gd name="connsiteX3" fmla="*/ 2568103 w 2670672"/>
                <a:gd name="connsiteY3" fmla="*/ 1498060 h 4173166"/>
                <a:gd name="connsiteX4" fmla="*/ 1896894 w 2670672"/>
                <a:gd name="connsiteY4" fmla="*/ 0 h 4173166"/>
                <a:gd name="connsiteX0" fmla="*/ 0 w 2670672"/>
                <a:gd name="connsiteY0" fmla="*/ 4173166 h 4173166"/>
                <a:gd name="connsiteX1" fmla="*/ 1934897 w 2670672"/>
                <a:gd name="connsiteY1" fmla="*/ 3140219 h 4173166"/>
                <a:gd name="connsiteX2" fmla="*/ 2655652 w 2670672"/>
                <a:gd name="connsiteY2" fmla="*/ 2373549 h 4173166"/>
                <a:gd name="connsiteX3" fmla="*/ 2568103 w 2670672"/>
                <a:gd name="connsiteY3" fmla="*/ 1498060 h 4173166"/>
                <a:gd name="connsiteX4" fmla="*/ 1896894 w 2670672"/>
                <a:gd name="connsiteY4" fmla="*/ 0 h 4173166"/>
                <a:gd name="connsiteX0" fmla="*/ 0 w 2670672"/>
                <a:gd name="connsiteY0" fmla="*/ 4173166 h 4173166"/>
                <a:gd name="connsiteX1" fmla="*/ 1934897 w 2670672"/>
                <a:gd name="connsiteY1" fmla="*/ 3140219 h 4173166"/>
                <a:gd name="connsiteX2" fmla="*/ 2655652 w 2670672"/>
                <a:gd name="connsiteY2" fmla="*/ 2373549 h 4173166"/>
                <a:gd name="connsiteX3" fmla="*/ 2568103 w 2670672"/>
                <a:gd name="connsiteY3" fmla="*/ 1498060 h 4173166"/>
                <a:gd name="connsiteX4" fmla="*/ 1896894 w 2670672"/>
                <a:gd name="connsiteY4" fmla="*/ 0 h 4173166"/>
                <a:gd name="connsiteX0" fmla="*/ 0 w 2783409"/>
                <a:gd name="connsiteY0" fmla="*/ 4173166 h 4173166"/>
                <a:gd name="connsiteX1" fmla="*/ 1934897 w 2783409"/>
                <a:gd name="connsiteY1" fmla="*/ 3140219 h 4173166"/>
                <a:gd name="connsiteX2" fmla="*/ 2655652 w 2783409"/>
                <a:gd name="connsiteY2" fmla="*/ 2373549 h 4173166"/>
                <a:gd name="connsiteX3" fmla="*/ 2775493 w 2783409"/>
                <a:gd name="connsiteY3" fmla="*/ 1394365 h 4173166"/>
                <a:gd name="connsiteX4" fmla="*/ 1896894 w 2783409"/>
                <a:gd name="connsiteY4" fmla="*/ 0 h 4173166"/>
                <a:gd name="connsiteX0" fmla="*/ 0 w 2783409"/>
                <a:gd name="connsiteY0" fmla="*/ 4135458 h 4135458"/>
                <a:gd name="connsiteX1" fmla="*/ 1934897 w 2783409"/>
                <a:gd name="connsiteY1" fmla="*/ 3102511 h 4135458"/>
                <a:gd name="connsiteX2" fmla="*/ 2655652 w 2783409"/>
                <a:gd name="connsiteY2" fmla="*/ 2335841 h 4135458"/>
                <a:gd name="connsiteX3" fmla="*/ 2775493 w 2783409"/>
                <a:gd name="connsiteY3" fmla="*/ 1356657 h 4135458"/>
                <a:gd name="connsiteX4" fmla="*/ 2198552 w 2783409"/>
                <a:gd name="connsiteY4" fmla="*/ 0 h 4135458"/>
                <a:gd name="connsiteX0" fmla="*/ 0 w 2783409"/>
                <a:gd name="connsiteY0" fmla="*/ 4135458 h 4135458"/>
                <a:gd name="connsiteX1" fmla="*/ 1934897 w 2783409"/>
                <a:gd name="connsiteY1" fmla="*/ 3102511 h 4135458"/>
                <a:gd name="connsiteX2" fmla="*/ 2655652 w 2783409"/>
                <a:gd name="connsiteY2" fmla="*/ 2335841 h 4135458"/>
                <a:gd name="connsiteX3" fmla="*/ 2775493 w 2783409"/>
                <a:gd name="connsiteY3" fmla="*/ 1356657 h 4135458"/>
                <a:gd name="connsiteX4" fmla="*/ 2198552 w 2783409"/>
                <a:gd name="connsiteY4" fmla="*/ 0 h 4135458"/>
                <a:gd name="connsiteX0" fmla="*/ 0 w 2783409"/>
                <a:gd name="connsiteY0" fmla="*/ 4135458 h 4135458"/>
                <a:gd name="connsiteX1" fmla="*/ 1934897 w 2783409"/>
                <a:gd name="connsiteY1" fmla="*/ 3102511 h 4135458"/>
                <a:gd name="connsiteX2" fmla="*/ 2655652 w 2783409"/>
                <a:gd name="connsiteY2" fmla="*/ 2335841 h 4135458"/>
                <a:gd name="connsiteX3" fmla="*/ 2775493 w 2783409"/>
                <a:gd name="connsiteY3" fmla="*/ 1356657 h 4135458"/>
                <a:gd name="connsiteX4" fmla="*/ 2198552 w 2783409"/>
                <a:gd name="connsiteY4" fmla="*/ 0 h 4135458"/>
                <a:gd name="connsiteX0" fmla="*/ 0 w 2793374"/>
                <a:gd name="connsiteY0" fmla="*/ 4135458 h 4135458"/>
                <a:gd name="connsiteX1" fmla="*/ 1934897 w 2793374"/>
                <a:gd name="connsiteY1" fmla="*/ 3102511 h 4135458"/>
                <a:gd name="connsiteX2" fmla="*/ 2655652 w 2793374"/>
                <a:gd name="connsiteY2" fmla="*/ 2335841 h 4135458"/>
                <a:gd name="connsiteX3" fmla="*/ 2775493 w 2793374"/>
                <a:gd name="connsiteY3" fmla="*/ 1356657 h 4135458"/>
                <a:gd name="connsiteX4" fmla="*/ 2198552 w 2793374"/>
                <a:gd name="connsiteY4" fmla="*/ 0 h 4135458"/>
                <a:gd name="connsiteX0" fmla="*/ 0 w 2810577"/>
                <a:gd name="connsiteY0" fmla="*/ 4135458 h 4135458"/>
                <a:gd name="connsiteX1" fmla="*/ 1934897 w 2810577"/>
                <a:gd name="connsiteY1" fmla="*/ 3102511 h 4135458"/>
                <a:gd name="connsiteX2" fmla="*/ 2655652 w 2810577"/>
                <a:gd name="connsiteY2" fmla="*/ 2335841 h 4135458"/>
                <a:gd name="connsiteX3" fmla="*/ 2794347 w 2810577"/>
                <a:gd name="connsiteY3" fmla="*/ 1309523 h 4135458"/>
                <a:gd name="connsiteX4" fmla="*/ 2198552 w 2810577"/>
                <a:gd name="connsiteY4" fmla="*/ 0 h 4135458"/>
                <a:gd name="connsiteX0" fmla="*/ 0 w 2816721"/>
                <a:gd name="connsiteY0" fmla="*/ 4135458 h 4135458"/>
                <a:gd name="connsiteX1" fmla="*/ 1934897 w 2816721"/>
                <a:gd name="connsiteY1" fmla="*/ 3102511 h 4135458"/>
                <a:gd name="connsiteX2" fmla="*/ 2712213 w 2816721"/>
                <a:gd name="connsiteY2" fmla="*/ 2354695 h 4135458"/>
                <a:gd name="connsiteX3" fmla="*/ 2794347 w 2816721"/>
                <a:gd name="connsiteY3" fmla="*/ 1309523 h 4135458"/>
                <a:gd name="connsiteX4" fmla="*/ 2198552 w 2816721"/>
                <a:gd name="connsiteY4" fmla="*/ 0 h 4135458"/>
                <a:gd name="connsiteX0" fmla="*/ 0 w 2816721"/>
                <a:gd name="connsiteY0" fmla="*/ 4135458 h 4135458"/>
                <a:gd name="connsiteX1" fmla="*/ 2010311 w 2816721"/>
                <a:gd name="connsiteY1" fmla="*/ 3149645 h 4135458"/>
                <a:gd name="connsiteX2" fmla="*/ 2712213 w 2816721"/>
                <a:gd name="connsiteY2" fmla="*/ 2354695 h 4135458"/>
                <a:gd name="connsiteX3" fmla="*/ 2794347 w 2816721"/>
                <a:gd name="connsiteY3" fmla="*/ 1309523 h 4135458"/>
                <a:gd name="connsiteX4" fmla="*/ 2198552 w 2816721"/>
                <a:gd name="connsiteY4" fmla="*/ 0 h 4135458"/>
                <a:gd name="connsiteX0" fmla="*/ 0 w 2816721"/>
                <a:gd name="connsiteY0" fmla="*/ 4135458 h 4135458"/>
                <a:gd name="connsiteX1" fmla="*/ 1812348 w 2816721"/>
                <a:gd name="connsiteY1" fmla="*/ 3262767 h 4135458"/>
                <a:gd name="connsiteX2" fmla="*/ 2712213 w 2816721"/>
                <a:gd name="connsiteY2" fmla="*/ 2354695 h 4135458"/>
                <a:gd name="connsiteX3" fmla="*/ 2794347 w 2816721"/>
                <a:gd name="connsiteY3" fmla="*/ 1309523 h 4135458"/>
                <a:gd name="connsiteX4" fmla="*/ 2198552 w 2816721"/>
                <a:gd name="connsiteY4" fmla="*/ 0 h 4135458"/>
                <a:gd name="connsiteX0" fmla="*/ 0 w 2816721"/>
                <a:gd name="connsiteY0" fmla="*/ 4135458 h 4135458"/>
                <a:gd name="connsiteX1" fmla="*/ 1812348 w 2816721"/>
                <a:gd name="connsiteY1" fmla="*/ 3262767 h 4135458"/>
                <a:gd name="connsiteX2" fmla="*/ 2712213 w 2816721"/>
                <a:gd name="connsiteY2" fmla="*/ 2354695 h 4135458"/>
                <a:gd name="connsiteX3" fmla="*/ 2794347 w 2816721"/>
                <a:gd name="connsiteY3" fmla="*/ 1309523 h 4135458"/>
                <a:gd name="connsiteX4" fmla="*/ 2198552 w 2816721"/>
                <a:gd name="connsiteY4" fmla="*/ 0 h 4135458"/>
                <a:gd name="connsiteX0" fmla="*/ 0 w 2873282"/>
                <a:gd name="connsiteY0" fmla="*/ 4126031 h 4126031"/>
                <a:gd name="connsiteX1" fmla="*/ 1868909 w 2873282"/>
                <a:gd name="connsiteY1" fmla="*/ 3262767 h 4126031"/>
                <a:gd name="connsiteX2" fmla="*/ 2768774 w 2873282"/>
                <a:gd name="connsiteY2" fmla="*/ 2354695 h 4126031"/>
                <a:gd name="connsiteX3" fmla="*/ 2850908 w 2873282"/>
                <a:gd name="connsiteY3" fmla="*/ 1309523 h 4126031"/>
                <a:gd name="connsiteX4" fmla="*/ 2255113 w 2873282"/>
                <a:gd name="connsiteY4" fmla="*/ 0 h 4126031"/>
                <a:gd name="connsiteX0" fmla="*/ 0 w 2873282"/>
                <a:gd name="connsiteY0" fmla="*/ 4126031 h 4126031"/>
                <a:gd name="connsiteX1" fmla="*/ 1868909 w 2873282"/>
                <a:gd name="connsiteY1" fmla="*/ 3262767 h 4126031"/>
                <a:gd name="connsiteX2" fmla="*/ 2768774 w 2873282"/>
                <a:gd name="connsiteY2" fmla="*/ 2354695 h 4126031"/>
                <a:gd name="connsiteX3" fmla="*/ 2850908 w 2873282"/>
                <a:gd name="connsiteY3" fmla="*/ 1309523 h 4126031"/>
                <a:gd name="connsiteX4" fmla="*/ 2255113 w 2873282"/>
                <a:gd name="connsiteY4" fmla="*/ 0 h 4126031"/>
                <a:gd name="connsiteX0" fmla="*/ 0 w 2873282"/>
                <a:gd name="connsiteY0" fmla="*/ 4126031 h 4126031"/>
                <a:gd name="connsiteX1" fmla="*/ 1850055 w 2873282"/>
                <a:gd name="connsiteY1" fmla="*/ 3291048 h 4126031"/>
                <a:gd name="connsiteX2" fmla="*/ 2768774 w 2873282"/>
                <a:gd name="connsiteY2" fmla="*/ 2354695 h 4126031"/>
                <a:gd name="connsiteX3" fmla="*/ 2850908 w 2873282"/>
                <a:gd name="connsiteY3" fmla="*/ 1309523 h 4126031"/>
                <a:gd name="connsiteX4" fmla="*/ 2255113 w 2873282"/>
                <a:gd name="connsiteY4" fmla="*/ 0 h 4126031"/>
                <a:gd name="connsiteX0" fmla="*/ 0 w 2873282"/>
                <a:gd name="connsiteY0" fmla="*/ 4126031 h 4126031"/>
                <a:gd name="connsiteX1" fmla="*/ 1850055 w 2873282"/>
                <a:gd name="connsiteY1" fmla="*/ 3291048 h 4126031"/>
                <a:gd name="connsiteX2" fmla="*/ 2768774 w 2873282"/>
                <a:gd name="connsiteY2" fmla="*/ 2354695 h 4126031"/>
                <a:gd name="connsiteX3" fmla="*/ 2850908 w 2873282"/>
                <a:gd name="connsiteY3" fmla="*/ 1309523 h 4126031"/>
                <a:gd name="connsiteX4" fmla="*/ 2255113 w 2873282"/>
                <a:gd name="connsiteY4" fmla="*/ 0 h 4126031"/>
                <a:gd name="connsiteX0" fmla="*/ 0 w 2873282"/>
                <a:gd name="connsiteY0" fmla="*/ 4126031 h 4126031"/>
                <a:gd name="connsiteX1" fmla="*/ 1850055 w 2873282"/>
                <a:gd name="connsiteY1" fmla="*/ 3291048 h 4126031"/>
                <a:gd name="connsiteX2" fmla="*/ 2768774 w 2873282"/>
                <a:gd name="connsiteY2" fmla="*/ 2354695 h 4126031"/>
                <a:gd name="connsiteX3" fmla="*/ 2850908 w 2873282"/>
                <a:gd name="connsiteY3" fmla="*/ 1309523 h 4126031"/>
                <a:gd name="connsiteX4" fmla="*/ 2255113 w 2873282"/>
                <a:gd name="connsiteY4" fmla="*/ 0 h 412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3282" h="4126031">
                  <a:moveTo>
                    <a:pt x="0" y="4126031"/>
                  </a:moveTo>
                  <a:cubicBezTo>
                    <a:pt x="754946" y="3819423"/>
                    <a:pt x="1274219" y="3625937"/>
                    <a:pt x="1850055" y="3291048"/>
                  </a:cubicBezTo>
                  <a:cubicBezTo>
                    <a:pt x="2197103" y="3039555"/>
                    <a:pt x="2666438" y="2698406"/>
                    <a:pt x="2768774" y="2354695"/>
                  </a:cubicBezTo>
                  <a:cubicBezTo>
                    <a:pt x="2822276" y="2135823"/>
                    <a:pt x="2916478" y="1765085"/>
                    <a:pt x="2850908" y="1309523"/>
                  </a:cubicBezTo>
                  <a:cubicBezTo>
                    <a:pt x="2787427" y="753609"/>
                    <a:pt x="2648532" y="518207"/>
                    <a:pt x="2255113" y="0"/>
                  </a:cubicBezTo>
                </a:path>
              </a:pathLst>
            </a:cu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816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00764"/>
            <a:ext cx="9772735" cy="5352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0C41A-8B8A-4642-9D5B-09A06EC0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72FE2-D08C-4879-9A8F-3B4CF3A7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5</a:t>
            </a:fld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A03405-7DF2-43A7-8185-83C39D914405}"/>
              </a:ext>
            </a:extLst>
          </p:cNvPr>
          <p:cNvSpPr txBox="1"/>
          <p:nvPr/>
        </p:nvSpPr>
        <p:spPr>
          <a:xfrm>
            <a:off x="3829347" y="5473005"/>
            <a:ext cx="326514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Issaran field consists of two fault trends, The Major faults trending NW-SE (Clysmic) and  Minor faults trending NE-SW (North oblique).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/>
              </a:rPr>
              <a:t>Strata dipping NE with average inclination 7-12°.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8509000" y="4973798"/>
            <a:ext cx="2743200" cy="1884201"/>
            <a:chOff x="8509000" y="4973798"/>
            <a:chExt cx="2743200" cy="188420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4" t="13111" r="55500" b="7112"/>
            <a:stretch/>
          </p:blipFill>
          <p:spPr>
            <a:xfrm>
              <a:off x="8509000" y="4973798"/>
              <a:ext cx="2743200" cy="1884201"/>
            </a:xfrm>
            <a:prstGeom prst="rect">
              <a:avLst/>
            </a:prstGeom>
          </p:spPr>
        </p:pic>
        <p:sp>
          <p:nvSpPr>
            <p:cNvPr id="53" name="Freeform 52"/>
            <p:cNvSpPr/>
            <p:nvPr/>
          </p:nvSpPr>
          <p:spPr>
            <a:xfrm>
              <a:off x="9532620" y="5326380"/>
              <a:ext cx="1135380" cy="1325880"/>
            </a:xfrm>
            <a:custGeom>
              <a:avLst/>
              <a:gdLst>
                <a:gd name="connsiteX0" fmla="*/ 0 w 1135380"/>
                <a:gd name="connsiteY0" fmla="*/ 0 h 1325880"/>
                <a:gd name="connsiteX1" fmla="*/ 1135380 w 1135380"/>
                <a:gd name="connsiteY1" fmla="*/ 132588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5380" h="1325880">
                  <a:moveTo>
                    <a:pt x="0" y="0"/>
                  </a:moveTo>
                  <a:lnTo>
                    <a:pt x="1135380" y="1325880"/>
                  </a:ln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610936" y="1958109"/>
            <a:ext cx="1537819" cy="1366982"/>
            <a:chOff x="10610936" y="1958109"/>
            <a:chExt cx="1537819" cy="136698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0686477" y="2179783"/>
              <a:ext cx="464127" cy="0"/>
            </a:xfrm>
            <a:prstGeom prst="line">
              <a:avLst/>
            </a:prstGeom>
            <a:ln w="12700">
              <a:solidFill>
                <a:srgbClr val="FF2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686477" y="2412193"/>
              <a:ext cx="464127" cy="0"/>
            </a:xfrm>
            <a:prstGeom prst="line">
              <a:avLst/>
            </a:prstGeom>
            <a:ln w="12700">
              <a:solidFill>
                <a:srgbClr val="0000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686477" y="2644603"/>
              <a:ext cx="464127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0686477" y="2877013"/>
              <a:ext cx="46412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686477" y="3109423"/>
              <a:ext cx="464127" cy="0"/>
            </a:xfrm>
            <a:prstGeom prst="line">
              <a:avLst/>
            </a:prstGeom>
            <a:ln w="12700">
              <a:solidFill>
                <a:srgbClr val="0000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1186632" y="2050578"/>
              <a:ext cx="8851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 b="1"/>
              </a:lvl1pPr>
            </a:lstStyle>
            <a:p>
              <a:r>
                <a:rPr lang="en-US" dirty="0"/>
                <a:t>South Gharib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109688" y="2282258"/>
              <a:ext cx="10390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Upper Dolomite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110490" y="2513938"/>
              <a:ext cx="10374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Lower Dolomite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260370" y="2745618"/>
              <a:ext cx="7377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Gharandal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346131" y="2977298"/>
              <a:ext cx="5661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Eocene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610936" y="1958109"/>
              <a:ext cx="1537018" cy="13669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181051" y="834425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1"/>
            </a:lvl1pPr>
          </a:lstStyle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838200" y="1105775"/>
            <a:ext cx="37317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34030" y="828485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1"/>
            </a:lvl1pPr>
          </a:lstStyle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0241926" y="1105775"/>
            <a:ext cx="37317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5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2592347" y="914401"/>
            <a:ext cx="8421332" cy="5943600"/>
            <a:chOff x="2432088" y="914401"/>
            <a:chExt cx="8421332" cy="5943600"/>
          </a:xfrm>
        </p:grpSpPr>
        <p:grpSp>
          <p:nvGrpSpPr>
            <p:cNvPr id="27" name="Group 26"/>
            <p:cNvGrpSpPr/>
            <p:nvPr/>
          </p:nvGrpSpPr>
          <p:grpSpPr>
            <a:xfrm>
              <a:off x="2432088" y="914401"/>
              <a:ext cx="8421332" cy="5943600"/>
              <a:chOff x="2350796" y="1047578"/>
              <a:chExt cx="8421332" cy="565708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l="17529" t="26532" r="18099"/>
              <a:stretch/>
            </p:blipFill>
            <p:spPr>
              <a:xfrm>
                <a:off x="2350796" y="2001520"/>
                <a:ext cx="8420331" cy="4703139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3"/>
              <a:srcRect l="17529" r="18099" b="73483"/>
              <a:stretch/>
            </p:blipFill>
            <p:spPr>
              <a:xfrm>
                <a:off x="2351797" y="1047578"/>
                <a:ext cx="8420331" cy="956976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6348871" y="1822390"/>
              <a:ext cx="586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Zeit 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540540">
              <a:off x="6199695" y="2846011"/>
              <a:ext cx="1471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South Gharib 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464862">
              <a:off x="6047072" y="5051889"/>
              <a:ext cx="864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Eocene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 rot="1464862">
              <a:off x="6265331" y="4714402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Nukhul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EDD87-A0D9-4A25-BE5E-94C39D1E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D1FEB-8A09-4206-AF6C-FB54A24CA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838200" y="310041"/>
            <a:ext cx="105156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Stratigraphic column of Miocene from Issaran to </a:t>
            </a:r>
            <a:r>
              <a:rPr lang="en-US" dirty="0" err="1"/>
              <a:t>Rahmi</a:t>
            </a:r>
            <a:r>
              <a:rPr lang="en-US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5E26C9-341B-422F-A82D-369981286BCE}"/>
              </a:ext>
            </a:extLst>
          </p:cNvPr>
          <p:cNvGrpSpPr/>
          <p:nvPr/>
        </p:nvGrpSpPr>
        <p:grpSpPr>
          <a:xfrm>
            <a:off x="0" y="4263793"/>
            <a:ext cx="2807318" cy="1960804"/>
            <a:chOff x="1165441" y="1011716"/>
            <a:chExt cx="7779697" cy="54338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AAA3CD-715A-4B9E-94CC-02F2B440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441" y="1011716"/>
              <a:ext cx="7779697" cy="543381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60464939-3CDC-4395-8DFD-AFFDD0C3F5FD}"/>
                </a:ext>
              </a:extLst>
            </p:cNvPr>
            <p:cNvSpPr/>
            <p:nvPr/>
          </p:nvSpPr>
          <p:spPr>
            <a:xfrm>
              <a:off x="3295650" y="3586163"/>
              <a:ext cx="3214688" cy="2466975"/>
            </a:xfrm>
            <a:custGeom>
              <a:avLst/>
              <a:gdLst>
                <a:gd name="connsiteX0" fmla="*/ 0 w 2471738"/>
                <a:gd name="connsiteY0" fmla="*/ 0 h 1743075"/>
                <a:gd name="connsiteX1" fmla="*/ 2471738 w 2471738"/>
                <a:gd name="connsiteY1" fmla="*/ 1743075 h 1743075"/>
                <a:gd name="connsiteX0" fmla="*/ 0 w 3043238"/>
                <a:gd name="connsiteY0" fmla="*/ 0 h 2362200"/>
                <a:gd name="connsiteX1" fmla="*/ 3043238 w 3043238"/>
                <a:gd name="connsiteY1" fmla="*/ 2362200 h 2362200"/>
                <a:gd name="connsiteX0" fmla="*/ 0 w 3214688"/>
                <a:gd name="connsiteY0" fmla="*/ 0 h 2466975"/>
                <a:gd name="connsiteX1" fmla="*/ 3214688 w 3214688"/>
                <a:gd name="connsiteY1" fmla="*/ 2466975 h 246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14688" h="2466975">
                  <a:moveTo>
                    <a:pt x="0" y="0"/>
                  </a:moveTo>
                  <a:cubicBezTo>
                    <a:pt x="823913" y="581025"/>
                    <a:pt x="2390775" y="1885950"/>
                    <a:pt x="3214688" y="246697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175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/>
          <p:cNvGrpSpPr/>
          <p:nvPr/>
        </p:nvGrpSpPr>
        <p:grpSpPr>
          <a:xfrm>
            <a:off x="491288" y="944615"/>
            <a:ext cx="11150663" cy="5461774"/>
            <a:chOff x="491288" y="944615"/>
            <a:chExt cx="11150663" cy="5461774"/>
          </a:xfrm>
        </p:grpSpPr>
        <p:grpSp>
          <p:nvGrpSpPr>
            <p:cNvPr id="71" name="Group 70"/>
            <p:cNvGrpSpPr/>
            <p:nvPr/>
          </p:nvGrpSpPr>
          <p:grpSpPr>
            <a:xfrm>
              <a:off x="491288" y="944615"/>
              <a:ext cx="11150663" cy="5461774"/>
              <a:chOff x="491288" y="944615"/>
              <a:chExt cx="11150663" cy="546177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91288" y="944615"/>
                <a:ext cx="11150663" cy="5461774"/>
                <a:chOff x="477220" y="902411"/>
                <a:chExt cx="11150663" cy="5461774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7310876" y="1590675"/>
                  <a:ext cx="647700" cy="143814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dirty="0"/>
                    <a:t>Belayium</a:t>
                  </a:r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7958576" y="1590674"/>
                  <a:ext cx="723900" cy="49530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 err="1"/>
                    <a:t>H.Feraun</a:t>
                  </a:r>
                  <a:endParaRPr lang="en-US" sz="1100" b="1" dirty="0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7958576" y="2085976"/>
                  <a:ext cx="723900" cy="20176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 err="1"/>
                    <a:t>Feiran</a:t>
                  </a:r>
                  <a:endParaRPr lang="en-US" sz="1100" b="1" dirty="0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7958576" y="2284669"/>
                  <a:ext cx="723900" cy="20176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 err="1"/>
                    <a:t>Sidri</a:t>
                  </a:r>
                  <a:endParaRPr lang="en-US" sz="1100" b="1" dirty="0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7958576" y="2486429"/>
                  <a:ext cx="723900" cy="54239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Baba</a:t>
                  </a: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8682472" y="2292414"/>
                  <a:ext cx="2283812" cy="194016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8682471" y="2486429"/>
                  <a:ext cx="2283813" cy="542393"/>
                </a:xfrm>
                <a:prstGeom prst="rect">
                  <a:avLst/>
                </a:prstGeom>
                <a:pattFill prst="divot">
                  <a:fgClr>
                    <a:schemeClr val="tx1"/>
                  </a:fgClr>
                  <a:bgClr>
                    <a:srgbClr val="EF0BCE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>
                  <a:off x="9327000" y="1580972"/>
                  <a:ext cx="1639285" cy="528816"/>
                </a:xfrm>
                <a:custGeom>
                  <a:avLst/>
                  <a:gdLst>
                    <a:gd name="connsiteX0" fmla="*/ 0 w 1619250"/>
                    <a:gd name="connsiteY0" fmla="*/ 25400 h 438150"/>
                    <a:gd name="connsiteX1" fmla="*/ 6350 w 1619250"/>
                    <a:gd name="connsiteY1" fmla="*/ 431800 h 438150"/>
                    <a:gd name="connsiteX2" fmla="*/ 1619250 w 1619250"/>
                    <a:gd name="connsiteY2" fmla="*/ 438150 h 438150"/>
                    <a:gd name="connsiteX3" fmla="*/ 1600200 w 1619250"/>
                    <a:gd name="connsiteY3" fmla="*/ 0 h 438150"/>
                    <a:gd name="connsiteX4" fmla="*/ 0 w 1619250"/>
                    <a:gd name="connsiteY4" fmla="*/ 2540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19250" h="438150">
                      <a:moveTo>
                        <a:pt x="0" y="25400"/>
                      </a:moveTo>
                      <a:lnTo>
                        <a:pt x="6350" y="431800"/>
                      </a:lnTo>
                      <a:lnTo>
                        <a:pt x="1619250" y="438150"/>
                      </a:lnTo>
                      <a:lnTo>
                        <a:pt x="1600200" y="0"/>
                      </a:lnTo>
                      <a:lnTo>
                        <a:pt x="0" y="25400"/>
                      </a:lnTo>
                      <a:close/>
                    </a:path>
                  </a:pathLst>
                </a:custGeom>
                <a:pattFill prst="horzBrick">
                  <a:fgClr>
                    <a:schemeClr val="tx1"/>
                  </a:fgClr>
                  <a:bgClr>
                    <a:srgbClr val="0070C0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Freeform 2"/>
                <p:cNvSpPr/>
                <p:nvPr/>
              </p:nvSpPr>
              <p:spPr>
                <a:xfrm>
                  <a:off x="8672951" y="1599478"/>
                  <a:ext cx="1263650" cy="505824"/>
                </a:xfrm>
                <a:custGeom>
                  <a:avLst/>
                  <a:gdLst>
                    <a:gd name="connsiteX0" fmla="*/ 0 w 1263650"/>
                    <a:gd name="connsiteY0" fmla="*/ 6350 h 419100"/>
                    <a:gd name="connsiteX1" fmla="*/ 6350 w 1263650"/>
                    <a:gd name="connsiteY1" fmla="*/ 406400 h 419100"/>
                    <a:gd name="connsiteX2" fmla="*/ 1257300 w 1263650"/>
                    <a:gd name="connsiteY2" fmla="*/ 419100 h 419100"/>
                    <a:gd name="connsiteX3" fmla="*/ 850900 w 1263650"/>
                    <a:gd name="connsiteY3" fmla="*/ 336550 h 419100"/>
                    <a:gd name="connsiteX4" fmla="*/ 1130300 w 1263650"/>
                    <a:gd name="connsiteY4" fmla="*/ 304800 h 419100"/>
                    <a:gd name="connsiteX5" fmla="*/ 831850 w 1263650"/>
                    <a:gd name="connsiteY5" fmla="*/ 266700 h 419100"/>
                    <a:gd name="connsiteX6" fmla="*/ 1263650 w 1263650"/>
                    <a:gd name="connsiteY6" fmla="*/ 203200 h 419100"/>
                    <a:gd name="connsiteX7" fmla="*/ 812800 w 1263650"/>
                    <a:gd name="connsiteY7" fmla="*/ 133350 h 419100"/>
                    <a:gd name="connsiteX8" fmla="*/ 1244600 w 1263650"/>
                    <a:gd name="connsiteY8" fmla="*/ 95250 h 419100"/>
                    <a:gd name="connsiteX9" fmla="*/ 742950 w 1263650"/>
                    <a:gd name="connsiteY9" fmla="*/ 0 h 419100"/>
                    <a:gd name="connsiteX10" fmla="*/ 0 w 1263650"/>
                    <a:gd name="connsiteY10" fmla="*/ 6350 h 41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3650" h="419100">
                      <a:moveTo>
                        <a:pt x="0" y="6350"/>
                      </a:moveTo>
                      <a:lnTo>
                        <a:pt x="6350" y="406400"/>
                      </a:lnTo>
                      <a:lnTo>
                        <a:pt x="1257300" y="419100"/>
                      </a:lnTo>
                      <a:lnTo>
                        <a:pt x="850900" y="336550"/>
                      </a:lnTo>
                      <a:lnTo>
                        <a:pt x="1130300" y="304800"/>
                      </a:lnTo>
                      <a:lnTo>
                        <a:pt x="831850" y="266700"/>
                      </a:lnTo>
                      <a:lnTo>
                        <a:pt x="1263650" y="203200"/>
                      </a:lnTo>
                      <a:lnTo>
                        <a:pt x="812800" y="133350"/>
                      </a:lnTo>
                      <a:lnTo>
                        <a:pt x="1244600" y="95250"/>
                      </a:lnTo>
                      <a:lnTo>
                        <a:pt x="742950" y="0"/>
                      </a:lnTo>
                      <a:lnTo>
                        <a:pt x="0" y="6350"/>
                      </a:lnTo>
                      <a:close/>
                    </a:path>
                  </a:pathLst>
                </a:cu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1141856" y="904876"/>
                  <a:ext cx="9798042" cy="685800"/>
                </a:xfrm>
                <a:prstGeom prst="rect">
                  <a:avLst/>
                </a:prstGeom>
                <a:pattFill prst="divot">
                  <a:fgClr>
                    <a:schemeClr val="tx1"/>
                  </a:fgClr>
                  <a:bgClr>
                    <a:srgbClr val="EF0BCE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 err="1">
                      <a:solidFill>
                        <a:schemeClr val="tx1"/>
                      </a:solidFill>
                    </a:rPr>
                    <a:t>S.Gharib</a:t>
                  </a:r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8682473" y="2091686"/>
                  <a:ext cx="2283811" cy="196050"/>
                </a:xfrm>
                <a:prstGeom prst="rect">
                  <a:avLst/>
                </a:prstGeom>
                <a:pattFill prst="divot">
                  <a:fgClr>
                    <a:schemeClr val="tx1"/>
                  </a:fgClr>
                  <a:bgClr>
                    <a:srgbClr val="EF0BCE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310876" y="3028822"/>
                  <a:ext cx="647700" cy="157975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/>
                    <a:t>Kareem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958576" y="3028822"/>
                  <a:ext cx="723900" cy="56221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 err="1"/>
                    <a:t>Shagar</a:t>
                  </a:r>
                  <a:endParaRPr lang="en-US" sz="1100" b="1" dirty="0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7310875" y="4608579"/>
                  <a:ext cx="1371595" cy="105308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r>
                    <a:rPr lang="en-US" sz="1600" b="1" dirty="0" err="1"/>
                    <a:t>Rudies</a:t>
                  </a:r>
                  <a:endParaRPr lang="en-US" sz="1600" b="1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8682470" y="4608579"/>
                  <a:ext cx="2283807" cy="1053083"/>
                </a:xfrm>
                <a:prstGeom prst="rect">
                  <a:avLst/>
                </a:prstGeom>
                <a:pattFill prst="wave">
                  <a:fgClr>
                    <a:schemeClr val="tx1"/>
                  </a:fgClr>
                  <a:bgClr>
                    <a:schemeClr val="accent6">
                      <a:lumMod val="60000"/>
                      <a:lumOff val="40000"/>
                    </a:schemeClr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7958576" y="3591038"/>
                  <a:ext cx="723900" cy="101754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 err="1"/>
                    <a:t>Marka</a:t>
                  </a:r>
                  <a:endParaRPr lang="en-US" sz="1100" b="1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8682471" y="3584267"/>
                  <a:ext cx="2283813" cy="396517"/>
                </a:xfrm>
                <a:prstGeom prst="rect">
                  <a:avLst/>
                </a:prstGeom>
                <a:pattFill prst="divot">
                  <a:fgClr>
                    <a:schemeClr val="tx1"/>
                  </a:fgClr>
                  <a:bgClr>
                    <a:srgbClr val="EF0BCE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8682472" y="3028822"/>
                  <a:ext cx="2283812" cy="560034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1141855" y="5666908"/>
                  <a:ext cx="9824421" cy="685800"/>
                </a:xfrm>
                <a:prstGeom prst="rect">
                  <a:avLst/>
                </a:prstGeom>
                <a:pattFill prst="diagBrick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>
                      <a:solidFill>
                        <a:schemeClr val="tx1"/>
                      </a:solidFill>
                    </a:rPr>
                    <a:t>Nukhul</a:t>
                  </a: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141856" y="1590675"/>
                  <a:ext cx="641348" cy="93638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dirty="0"/>
                    <a:t>UD</a:t>
                  </a: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141857" y="2534935"/>
                  <a:ext cx="1009637" cy="9094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700" dirty="0"/>
                    <a:t>Intra Dol.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1141856" y="2625884"/>
                  <a:ext cx="641349" cy="161749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/>
                    <a:t>LD</a:t>
                  </a: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141856" y="4245890"/>
                  <a:ext cx="641349" cy="142709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/>
                    <a:t>GH</a:t>
                  </a: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1787965" y="1590675"/>
                  <a:ext cx="363522" cy="13237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A</a:t>
                  </a: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787965" y="1729432"/>
                  <a:ext cx="363524" cy="11179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B</a:t>
                  </a: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1787962" y="1838325"/>
                  <a:ext cx="363529" cy="10807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C</a:t>
                  </a: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1787963" y="1953663"/>
                  <a:ext cx="363533" cy="57488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D</a:t>
                  </a: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2151489" y="1590676"/>
                  <a:ext cx="2249058" cy="134539"/>
                </a:xfrm>
                <a:prstGeom prst="rect">
                  <a:avLst/>
                </a:prstGeom>
                <a:pattFill prst="divot">
                  <a:fgClr>
                    <a:schemeClr val="tx1"/>
                  </a:fgClr>
                  <a:bgClr>
                    <a:srgbClr val="EF0BCE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151491" y="1725967"/>
                  <a:ext cx="2249054" cy="114635"/>
                </a:xfrm>
                <a:prstGeom prst="rect">
                  <a:avLst/>
                </a:prstGeom>
                <a:pattFill prst="diagBrick">
                  <a:fgClr>
                    <a:schemeClr val="tx1"/>
                  </a:fgClr>
                  <a:bgClr>
                    <a:srgbClr val="0070C0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151494" y="1842335"/>
                  <a:ext cx="2249048" cy="104248"/>
                </a:xfrm>
                <a:prstGeom prst="rect">
                  <a:avLst/>
                </a:prstGeom>
                <a:pattFill prst="diagBrick">
                  <a:fgClr>
                    <a:schemeClr val="tx1"/>
                  </a:fgClr>
                  <a:bgClr>
                    <a:srgbClr val="199CFF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2151498" y="1951827"/>
                  <a:ext cx="2249047" cy="576722"/>
                </a:xfrm>
                <a:prstGeom prst="rect">
                  <a:avLst/>
                </a:prstGeom>
                <a:pattFill prst="diagBrick">
                  <a:fgClr>
                    <a:schemeClr val="tx1"/>
                  </a:fgClr>
                  <a:bgClr>
                    <a:srgbClr val="57B7FF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151496" y="2528549"/>
                  <a:ext cx="2249048" cy="97335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787965" y="2622433"/>
                  <a:ext cx="363522" cy="45362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A</a:t>
                  </a: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787965" y="3082050"/>
                  <a:ext cx="363524" cy="63602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B</a:t>
                  </a: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787962" y="3718080"/>
                  <a:ext cx="363529" cy="20023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C</a:t>
                  </a: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787963" y="3925869"/>
                  <a:ext cx="363533" cy="31910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/>
                    <a:t>D</a:t>
                  </a: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151486" y="2625884"/>
                  <a:ext cx="2249055" cy="457727"/>
                </a:xfrm>
                <a:prstGeom prst="rect">
                  <a:avLst/>
                </a:prstGeom>
                <a:pattFill prst="diagBrick">
                  <a:fgClr>
                    <a:schemeClr val="tx1"/>
                  </a:fgClr>
                  <a:bgClr>
                    <a:srgbClr val="0070C0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151486" y="3081097"/>
                  <a:ext cx="2249055" cy="636982"/>
                </a:xfrm>
                <a:prstGeom prst="rect">
                  <a:avLst/>
                </a:prstGeom>
                <a:pattFill prst="diagBrick">
                  <a:fgClr>
                    <a:schemeClr val="tx1"/>
                  </a:fgClr>
                  <a:bgClr>
                    <a:srgbClr val="199CFF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2151486" y="3715935"/>
                  <a:ext cx="2249055" cy="208765"/>
                </a:xfrm>
                <a:prstGeom prst="rect">
                  <a:avLst/>
                </a:prstGeom>
                <a:pattFill prst="diagBrick">
                  <a:fgClr>
                    <a:schemeClr val="tx1"/>
                  </a:fgClr>
                  <a:bgClr>
                    <a:srgbClr val="57B7FF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2151496" y="3925870"/>
                  <a:ext cx="2249048" cy="119908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2151486" y="4037598"/>
                  <a:ext cx="2249055" cy="203961"/>
                </a:xfrm>
                <a:prstGeom prst="rect">
                  <a:avLst/>
                </a:prstGeom>
                <a:pattFill prst="diagBrick">
                  <a:fgClr>
                    <a:schemeClr val="tx1"/>
                  </a:fgClr>
                  <a:bgClr>
                    <a:srgbClr val="199CFF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1787963" y="5569572"/>
                  <a:ext cx="363533" cy="9733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/>
                    <a:t>LB4</a:t>
                  </a: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787959" y="5511042"/>
                  <a:ext cx="363533" cy="5200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/>
                    <a:t>L4</a:t>
                  </a: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1787959" y="5172845"/>
                  <a:ext cx="363533" cy="33819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/>
                    <a:t>LB3</a:t>
                  </a: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1787959" y="5114235"/>
                  <a:ext cx="363533" cy="5206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/>
                    <a:t>L3</a:t>
                  </a: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1787959" y="4906837"/>
                  <a:ext cx="363533" cy="20150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/>
                    <a:t>LB2</a:t>
                  </a: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1787959" y="4859846"/>
                  <a:ext cx="363533" cy="5029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/>
                    <a:t>L2</a:t>
                  </a: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1787959" y="4758501"/>
                  <a:ext cx="363533" cy="9781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/>
                    <a:t>LB1</a:t>
                  </a: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1787959" y="4702969"/>
                  <a:ext cx="363533" cy="4571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/>
                    <a:t>L1</a:t>
                  </a: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1787959" y="4245890"/>
                  <a:ext cx="363533" cy="44378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b="1" dirty="0"/>
                    <a:t>Sh.</a:t>
                  </a: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2151496" y="4241558"/>
                  <a:ext cx="2249048" cy="457153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2151496" y="4701229"/>
                  <a:ext cx="2249048" cy="45719"/>
                </a:xfrm>
                <a:prstGeom prst="rect">
                  <a:avLst/>
                </a:prstGeom>
                <a:pattFill prst="horzBrick">
                  <a:fgClr>
                    <a:schemeClr val="tx1"/>
                  </a:fgClr>
                  <a:bgClr>
                    <a:srgbClr val="0070C0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151496" y="4749465"/>
                  <a:ext cx="2249048" cy="107384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2151496" y="4856851"/>
                  <a:ext cx="2249048" cy="45719"/>
                </a:xfrm>
                <a:prstGeom prst="rect">
                  <a:avLst/>
                </a:prstGeom>
                <a:pattFill prst="horzBrick">
                  <a:fgClr>
                    <a:schemeClr val="tx1"/>
                  </a:fgClr>
                  <a:bgClr>
                    <a:srgbClr val="0070C0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2151496" y="4909837"/>
                  <a:ext cx="2249048" cy="202039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2151496" y="5111878"/>
                  <a:ext cx="2249048" cy="45719"/>
                </a:xfrm>
                <a:prstGeom prst="rect">
                  <a:avLst/>
                </a:prstGeom>
                <a:pattFill prst="horzBrick">
                  <a:fgClr>
                    <a:schemeClr val="tx1"/>
                  </a:fgClr>
                  <a:bgClr>
                    <a:srgbClr val="0070C0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2151495" y="5162843"/>
                  <a:ext cx="2249046" cy="349305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2151496" y="5517044"/>
                  <a:ext cx="2249046" cy="57424"/>
                </a:xfrm>
                <a:prstGeom prst="rect">
                  <a:avLst/>
                </a:prstGeom>
                <a:pattFill prst="horzBrick">
                  <a:fgClr>
                    <a:schemeClr val="tx1"/>
                  </a:fgClr>
                  <a:bgClr>
                    <a:srgbClr val="0070C0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2151496" y="5566575"/>
                  <a:ext cx="2249045" cy="100334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>
                  <a:off x="4434450" y="5671458"/>
                  <a:ext cx="997527" cy="692727"/>
                </a:xfrm>
                <a:custGeom>
                  <a:avLst/>
                  <a:gdLst>
                    <a:gd name="connsiteX0" fmla="*/ 484909 w 997527"/>
                    <a:gd name="connsiteY0" fmla="*/ 0 h 692727"/>
                    <a:gd name="connsiteX1" fmla="*/ 997527 w 997527"/>
                    <a:gd name="connsiteY1" fmla="*/ 207818 h 692727"/>
                    <a:gd name="connsiteX2" fmla="*/ 609600 w 997527"/>
                    <a:gd name="connsiteY2" fmla="*/ 277091 h 692727"/>
                    <a:gd name="connsiteX3" fmla="*/ 886691 w 997527"/>
                    <a:gd name="connsiteY3" fmla="*/ 387927 h 692727"/>
                    <a:gd name="connsiteX4" fmla="*/ 471054 w 997527"/>
                    <a:gd name="connsiteY4" fmla="*/ 512618 h 692727"/>
                    <a:gd name="connsiteX5" fmla="*/ 678872 w 997527"/>
                    <a:gd name="connsiteY5" fmla="*/ 554182 h 692727"/>
                    <a:gd name="connsiteX6" fmla="*/ 96982 w 997527"/>
                    <a:gd name="connsiteY6" fmla="*/ 665018 h 692727"/>
                    <a:gd name="connsiteX7" fmla="*/ 0 w 997527"/>
                    <a:gd name="connsiteY7" fmla="*/ 692727 h 69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97527" h="692727">
                      <a:moveTo>
                        <a:pt x="484909" y="0"/>
                      </a:moveTo>
                      <a:lnTo>
                        <a:pt x="997527" y="207818"/>
                      </a:lnTo>
                      <a:lnTo>
                        <a:pt x="609600" y="277091"/>
                      </a:lnTo>
                      <a:lnTo>
                        <a:pt x="886691" y="387927"/>
                      </a:lnTo>
                      <a:lnTo>
                        <a:pt x="471054" y="512618"/>
                      </a:lnTo>
                      <a:lnTo>
                        <a:pt x="678872" y="554182"/>
                      </a:lnTo>
                      <a:lnTo>
                        <a:pt x="96982" y="665018"/>
                      </a:lnTo>
                      <a:lnTo>
                        <a:pt x="0" y="692727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8682472" y="3980784"/>
                  <a:ext cx="2283812" cy="563081"/>
                </a:xfrm>
                <a:prstGeom prst="rect">
                  <a:avLst/>
                </a:prstGeom>
                <a:pattFill prst="dashHorz">
                  <a:fgClr>
                    <a:schemeClr val="tx1"/>
                  </a:fgClr>
                  <a:bgClr>
                    <a:schemeClr val="accent6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66288" y="1587500"/>
                  <a:ext cx="661595" cy="2986121"/>
                </a:xfrm>
                <a:prstGeom prst="rect">
                  <a:avLst/>
                </a:prstGeom>
              </p:spPr>
            </p:pic>
            <p:sp>
              <p:nvSpPr>
                <p:cNvPr id="73" name="Rectangle 72"/>
                <p:cNvSpPr/>
                <p:nvPr/>
              </p:nvSpPr>
              <p:spPr>
                <a:xfrm>
                  <a:off x="8682471" y="4550413"/>
                  <a:ext cx="2276042" cy="58166"/>
                </a:xfrm>
                <a:prstGeom prst="rect">
                  <a:avLst/>
                </a:prstGeom>
                <a:pattFill prst="divot">
                  <a:fgClr>
                    <a:schemeClr val="tx1"/>
                  </a:fgClr>
                  <a:bgClr>
                    <a:srgbClr val="EF0BCE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 dirty="0"/>
                </a:p>
              </p:txBody>
            </p:sp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26"/>
                <a:stretch/>
              </p:blipFill>
              <p:spPr>
                <a:xfrm>
                  <a:off x="10966284" y="4543865"/>
                  <a:ext cx="661599" cy="1127593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7220" y="4596595"/>
                  <a:ext cx="663038" cy="1086203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7231" y="1584147"/>
                  <a:ext cx="664615" cy="3016353"/>
                </a:xfrm>
                <a:prstGeom prst="rect">
                  <a:avLst/>
                </a:prstGeom>
              </p:spPr>
            </p:pic>
            <p:sp>
              <p:nvSpPr>
                <p:cNvPr id="76" name="TextBox 75"/>
                <p:cNvSpPr txBox="1"/>
                <p:nvPr/>
              </p:nvSpPr>
              <p:spPr>
                <a:xfrm>
                  <a:off x="10939898" y="1346481"/>
                  <a:ext cx="680436" cy="24622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 err="1"/>
                    <a:t>Rahmi</a:t>
                  </a:r>
                  <a:r>
                    <a:rPr lang="en-US" sz="1000" b="1" dirty="0"/>
                    <a:t> </a:t>
                  </a: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477220" y="1346481"/>
                  <a:ext cx="663038" cy="2308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/>
                    <a:t>ISS</a:t>
                  </a:r>
                </a:p>
              </p:txBody>
            </p:sp>
            <p:sp>
              <p:nvSpPr>
                <p:cNvPr id="86" name="Freeform 85"/>
                <p:cNvSpPr/>
                <p:nvPr/>
              </p:nvSpPr>
              <p:spPr>
                <a:xfrm>
                  <a:off x="4343706" y="902411"/>
                  <a:ext cx="997527" cy="692727"/>
                </a:xfrm>
                <a:custGeom>
                  <a:avLst/>
                  <a:gdLst>
                    <a:gd name="connsiteX0" fmla="*/ 484909 w 997527"/>
                    <a:gd name="connsiteY0" fmla="*/ 0 h 692727"/>
                    <a:gd name="connsiteX1" fmla="*/ 997527 w 997527"/>
                    <a:gd name="connsiteY1" fmla="*/ 207818 h 692727"/>
                    <a:gd name="connsiteX2" fmla="*/ 609600 w 997527"/>
                    <a:gd name="connsiteY2" fmla="*/ 277091 h 692727"/>
                    <a:gd name="connsiteX3" fmla="*/ 886691 w 997527"/>
                    <a:gd name="connsiteY3" fmla="*/ 387927 h 692727"/>
                    <a:gd name="connsiteX4" fmla="*/ 471054 w 997527"/>
                    <a:gd name="connsiteY4" fmla="*/ 512618 h 692727"/>
                    <a:gd name="connsiteX5" fmla="*/ 678872 w 997527"/>
                    <a:gd name="connsiteY5" fmla="*/ 554182 h 692727"/>
                    <a:gd name="connsiteX6" fmla="*/ 96982 w 997527"/>
                    <a:gd name="connsiteY6" fmla="*/ 665018 h 692727"/>
                    <a:gd name="connsiteX7" fmla="*/ 0 w 997527"/>
                    <a:gd name="connsiteY7" fmla="*/ 692727 h 69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97527" h="692727">
                      <a:moveTo>
                        <a:pt x="484909" y="0"/>
                      </a:moveTo>
                      <a:lnTo>
                        <a:pt x="997527" y="207818"/>
                      </a:lnTo>
                      <a:lnTo>
                        <a:pt x="609600" y="277091"/>
                      </a:lnTo>
                      <a:lnTo>
                        <a:pt x="886691" y="387927"/>
                      </a:lnTo>
                      <a:lnTo>
                        <a:pt x="471054" y="512618"/>
                      </a:lnTo>
                      <a:lnTo>
                        <a:pt x="678872" y="554182"/>
                      </a:lnTo>
                      <a:lnTo>
                        <a:pt x="96982" y="665018"/>
                      </a:lnTo>
                      <a:lnTo>
                        <a:pt x="0" y="692727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" name="Rectangle 78"/>
              <p:cNvSpPr/>
              <p:nvPr/>
            </p:nvSpPr>
            <p:spPr>
              <a:xfrm>
                <a:off x="2165561" y="3764510"/>
                <a:ext cx="2249048" cy="73412"/>
              </a:xfrm>
              <a:prstGeom prst="rect">
                <a:avLst/>
              </a:prstGeom>
              <a:pattFill prst="dashHorz">
                <a:fgClr>
                  <a:schemeClr val="tx1"/>
                </a:fgClr>
                <a:bgClr>
                  <a:schemeClr val="accent6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8" name="Freeform 97"/>
            <p:cNvSpPr/>
            <p:nvPr/>
          </p:nvSpPr>
          <p:spPr>
            <a:xfrm>
              <a:off x="4414919" y="2325344"/>
              <a:ext cx="2911272" cy="346055"/>
            </a:xfrm>
            <a:custGeom>
              <a:avLst/>
              <a:gdLst>
                <a:gd name="connsiteX0" fmla="*/ 2894028 w 2931736"/>
                <a:gd name="connsiteY0" fmla="*/ 197963 h 367645"/>
                <a:gd name="connsiteX1" fmla="*/ 0 w 2931736"/>
                <a:gd name="connsiteY1" fmla="*/ 367645 h 367645"/>
                <a:gd name="connsiteX2" fmla="*/ 9426 w 2931736"/>
                <a:gd name="connsiteY2" fmla="*/ 263950 h 367645"/>
                <a:gd name="connsiteX3" fmla="*/ 2931736 w 2931736"/>
                <a:gd name="connsiteY3" fmla="*/ 0 h 367645"/>
                <a:gd name="connsiteX4" fmla="*/ 2894028 w 2931736"/>
                <a:gd name="connsiteY4" fmla="*/ 197963 h 367645"/>
                <a:gd name="connsiteX0" fmla="*/ 2929588 w 2931736"/>
                <a:gd name="connsiteY0" fmla="*/ 197963 h 367645"/>
                <a:gd name="connsiteX1" fmla="*/ 0 w 2931736"/>
                <a:gd name="connsiteY1" fmla="*/ 367645 h 367645"/>
                <a:gd name="connsiteX2" fmla="*/ 9426 w 2931736"/>
                <a:gd name="connsiteY2" fmla="*/ 263950 h 367645"/>
                <a:gd name="connsiteX3" fmla="*/ 2931736 w 2931736"/>
                <a:gd name="connsiteY3" fmla="*/ 0 h 367645"/>
                <a:gd name="connsiteX4" fmla="*/ 2929588 w 2931736"/>
                <a:gd name="connsiteY4" fmla="*/ 197963 h 367645"/>
                <a:gd name="connsiteX0" fmla="*/ 2929588 w 2929588"/>
                <a:gd name="connsiteY0" fmla="*/ 172563 h 342245"/>
                <a:gd name="connsiteX1" fmla="*/ 0 w 2929588"/>
                <a:gd name="connsiteY1" fmla="*/ 342245 h 342245"/>
                <a:gd name="connsiteX2" fmla="*/ 9426 w 2929588"/>
                <a:gd name="connsiteY2" fmla="*/ 238550 h 342245"/>
                <a:gd name="connsiteX3" fmla="*/ 2926656 w 2929588"/>
                <a:gd name="connsiteY3" fmla="*/ 0 h 342245"/>
                <a:gd name="connsiteX4" fmla="*/ 2929588 w 2929588"/>
                <a:gd name="connsiteY4" fmla="*/ 172563 h 342245"/>
                <a:gd name="connsiteX0" fmla="*/ 2920162 w 2920162"/>
                <a:gd name="connsiteY0" fmla="*/ 172563 h 323195"/>
                <a:gd name="connsiteX1" fmla="*/ 5814 w 2920162"/>
                <a:gd name="connsiteY1" fmla="*/ 323195 h 323195"/>
                <a:gd name="connsiteX2" fmla="*/ 0 w 2920162"/>
                <a:gd name="connsiteY2" fmla="*/ 238550 h 323195"/>
                <a:gd name="connsiteX3" fmla="*/ 2917230 w 2920162"/>
                <a:gd name="connsiteY3" fmla="*/ 0 h 323195"/>
                <a:gd name="connsiteX4" fmla="*/ 2920162 w 2920162"/>
                <a:gd name="connsiteY4" fmla="*/ 172563 h 323195"/>
                <a:gd name="connsiteX0" fmla="*/ 2914348 w 2914348"/>
                <a:gd name="connsiteY0" fmla="*/ 172563 h 323195"/>
                <a:gd name="connsiteX1" fmla="*/ 0 w 2914348"/>
                <a:gd name="connsiteY1" fmla="*/ 323195 h 323195"/>
                <a:gd name="connsiteX2" fmla="*/ 7521 w 2914348"/>
                <a:gd name="connsiteY2" fmla="*/ 232835 h 323195"/>
                <a:gd name="connsiteX3" fmla="*/ 2911416 w 2914348"/>
                <a:gd name="connsiteY3" fmla="*/ 0 h 323195"/>
                <a:gd name="connsiteX4" fmla="*/ 2914348 w 2914348"/>
                <a:gd name="connsiteY4" fmla="*/ 172563 h 323195"/>
                <a:gd name="connsiteX0" fmla="*/ 2924508 w 2924508"/>
                <a:gd name="connsiteY0" fmla="*/ 172563 h 330815"/>
                <a:gd name="connsiteX1" fmla="*/ 0 w 2924508"/>
                <a:gd name="connsiteY1" fmla="*/ 330815 h 330815"/>
                <a:gd name="connsiteX2" fmla="*/ 17681 w 2924508"/>
                <a:gd name="connsiteY2" fmla="*/ 232835 h 330815"/>
                <a:gd name="connsiteX3" fmla="*/ 2921576 w 2924508"/>
                <a:gd name="connsiteY3" fmla="*/ 0 h 330815"/>
                <a:gd name="connsiteX4" fmla="*/ 2924508 w 2924508"/>
                <a:gd name="connsiteY4" fmla="*/ 172563 h 330815"/>
                <a:gd name="connsiteX0" fmla="*/ 2924508 w 2924508"/>
                <a:gd name="connsiteY0" fmla="*/ 172563 h 330815"/>
                <a:gd name="connsiteX1" fmla="*/ 0 w 2924508"/>
                <a:gd name="connsiteY1" fmla="*/ 330815 h 330815"/>
                <a:gd name="connsiteX2" fmla="*/ 7521 w 2924508"/>
                <a:gd name="connsiteY2" fmla="*/ 232835 h 330815"/>
                <a:gd name="connsiteX3" fmla="*/ 2921576 w 2924508"/>
                <a:gd name="connsiteY3" fmla="*/ 0 h 330815"/>
                <a:gd name="connsiteX4" fmla="*/ 2924508 w 2924508"/>
                <a:gd name="connsiteY4" fmla="*/ 172563 h 330815"/>
                <a:gd name="connsiteX0" fmla="*/ 2916987 w 2916987"/>
                <a:gd name="connsiteY0" fmla="*/ 172563 h 327005"/>
                <a:gd name="connsiteX1" fmla="*/ 99 w 2916987"/>
                <a:gd name="connsiteY1" fmla="*/ 327005 h 327005"/>
                <a:gd name="connsiteX2" fmla="*/ 0 w 2916987"/>
                <a:gd name="connsiteY2" fmla="*/ 232835 h 327005"/>
                <a:gd name="connsiteX3" fmla="*/ 2914055 w 2916987"/>
                <a:gd name="connsiteY3" fmla="*/ 0 h 327005"/>
                <a:gd name="connsiteX4" fmla="*/ 2916987 w 2916987"/>
                <a:gd name="connsiteY4" fmla="*/ 172563 h 327005"/>
                <a:gd name="connsiteX0" fmla="*/ 2916987 w 2916987"/>
                <a:gd name="connsiteY0" fmla="*/ 172563 h 327005"/>
                <a:gd name="connsiteX1" fmla="*/ 99 w 2916987"/>
                <a:gd name="connsiteY1" fmla="*/ 327005 h 327005"/>
                <a:gd name="connsiteX2" fmla="*/ 0 w 2916987"/>
                <a:gd name="connsiteY2" fmla="*/ 223310 h 327005"/>
                <a:gd name="connsiteX3" fmla="*/ 2914055 w 2916987"/>
                <a:gd name="connsiteY3" fmla="*/ 0 h 327005"/>
                <a:gd name="connsiteX4" fmla="*/ 2916987 w 2916987"/>
                <a:gd name="connsiteY4" fmla="*/ 172563 h 327005"/>
                <a:gd name="connsiteX0" fmla="*/ 2916987 w 2916987"/>
                <a:gd name="connsiteY0" fmla="*/ 191613 h 346055"/>
                <a:gd name="connsiteX1" fmla="*/ 99 w 2916987"/>
                <a:gd name="connsiteY1" fmla="*/ 346055 h 346055"/>
                <a:gd name="connsiteX2" fmla="*/ 0 w 2916987"/>
                <a:gd name="connsiteY2" fmla="*/ 242360 h 346055"/>
                <a:gd name="connsiteX3" fmla="*/ 2906435 w 2916987"/>
                <a:gd name="connsiteY3" fmla="*/ 0 h 346055"/>
                <a:gd name="connsiteX4" fmla="*/ 2916987 w 2916987"/>
                <a:gd name="connsiteY4" fmla="*/ 191613 h 346055"/>
                <a:gd name="connsiteX0" fmla="*/ 2907462 w 2907462"/>
                <a:gd name="connsiteY0" fmla="*/ 191613 h 346055"/>
                <a:gd name="connsiteX1" fmla="*/ 99 w 2907462"/>
                <a:gd name="connsiteY1" fmla="*/ 346055 h 346055"/>
                <a:gd name="connsiteX2" fmla="*/ 0 w 2907462"/>
                <a:gd name="connsiteY2" fmla="*/ 242360 h 346055"/>
                <a:gd name="connsiteX3" fmla="*/ 2906435 w 2907462"/>
                <a:gd name="connsiteY3" fmla="*/ 0 h 346055"/>
                <a:gd name="connsiteX4" fmla="*/ 2907462 w 2907462"/>
                <a:gd name="connsiteY4" fmla="*/ 191613 h 346055"/>
                <a:gd name="connsiteX0" fmla="*/ 2911272 w 2911272"/>
                <a:gd name="connsiteY0" fmla="*/ 203043 h 346055"/>
                <a:gd name="connsiteX1" fmla="*/ 99 w 2911272"/>
                <a:gd name="connsiteY1" fmla="*/ 346055 h 346055"/>
                <a:gd name="connsiteX2" fmla="*/ 0 w 2911272"/>
                <a:gd name="connsiteY2" fmla="*/ 242360 h 346055"/>
                <a:gd name="connsiteX3" fmla="*/ 2906435 w 2911272"/>
                <a:gd name="connsiteY3" fmla="*/ 0 h 346055"/>
                <a:gd name="connsiteX4" fmla="*/ 2911272 w 2911272"/>
                <a:gd name="connsiteY4" fmla="*/ 203043 h 34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1272" h="346055">
                  <a:moveTo>
                    <a:pt x="2911272" y="203043"/>
                  </a:moveTo>
                  <a:lnTo>
                    <a:pt x="99" y="346055"/>
                  </a:lnTo>
                  <a:lnTo>
                    <a:pt x="0" y="242360"/>
                  </a:lnTo>
                  <a:lnTo>
                    <a:pt x="2906435" y="0"/>
                  </a:lnTo>
                  <a:cubicBezTo>
                    <a:pt x="2907412" y="57521"/>
                    <a:pt x="2910295" y="145522"/>
                    <a:pt x="2911272" y="203043"/>
                  </a:cubicBezTo>
                  <a:close/>
                </a:path>
              </a:pathLst>
            </a:custGeom>
            <a:solidFill>
              <a:srgbClr val="92D050">
                <a:alpha val="46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4413251" y="1635125"/>
              <a:ext cx="2917190" cy="933450"/>
            </a:xfrm>
            <a:custGeom>
              <a:avLst/>
              <a:gdLst>
                <a:gd name="connsiteX0" fmla="*/ 2915920 w 2926080"/>
                <a:gd name="connsiteY0" fmla="*/ 482600 h 934720"/>
                <a:gd name="connsiteX1" fmla="*/ 619760 w 2926080"/>
                <a:gd name="connsiteY1" fmla="*/ 894080 h 934720"/>
                <a:gd name="connsiteX2" fmla="*/ 5080 w 2926080"/>
                <a:gd name="connsiteY2" fmla="*/ 934720 h 934720"/>
                <a:gd name="connsiteX3" fmla="*/ 0 w 2926080"/>
                <a:gd name="connsiteY3" fmla="*/ 142240 h 934720"/>
                <a:gd name="connsiteX4" fmla="*/ 2926080 w 2926080"/>
                <a:gd name="connsiteY4" fmla="*/ 0 h 934720"/>
                <a:gd name="connsiteX5" fmla="*/ 2915920 w 2926080"/>
                <a:gd name="connsiteY5" fmla="*/ 482600 h 934720"/>
                <a:gd name="connsiteX0" fmla="*/ 2915920 w 2926080"/>
                <a:gd name="connsiteY0" fmla="*/ 482600 h 934720"/>
                <a:gd name="connsiteX1" fmla="*/ 1010920 w 2926080"/>
                <a:gd name="connsiteY1" fmla="*/ 858520 h 934720"/>
                <a:gd name="connsiteX2" fmla="*/ 5080 w 2926080"/>
                <a:gd name="connsiteY2" fmla="*/ 934720 h 934720"/>
                <a:gd name="connsiteX3" fmla="*/ 0 w 2926080"/>
                <a:gd name="connsiteY3" fmla="*/ 142240 h 934720"/>
                <a:gd name="connsiteX4" fmla="*/ 2926080 w 2926080"/>
                <a:gd name="connsiteY4" fmla="*/ 0 h 934720"/>
                <a:gd name="connsiteX5" fmla="*/ 2915920 w 2926080"/>
                <a:gd name="connsiteY5" fmla="*/ 482600 h 934720"/>
                <a:gd name="connsiteX0" fmla="*/ 2915920 w 2926080"/>
                <a:gd name="connsiteY0" fmla="*/ 695960 h 934720"/>
                <a:gd name="connsiteX1" fmla="*/ 1010920 w 2926080"/>
                <a:gd name="connsiteY1" fmla="*/ 858520 h 934720"/>
                <a:gd name="connsiteX2" fmla="*/ 5080 w 2926080"/>
                <a:gd name="connsiteY2" fmla="*/ 934720 h 934720"/>
                <a:gd name="connsiteX3" fmla="*/ 0 w 2926080"/>
                <a:gd name="connsiteY3" fmla="*/ 142240 h 934720"/>
                <a:gd name="connsiteX4" fmla="*/ 2926080 w 2926080"/>
                <a:gd name="connsiteY4" fmla="*/ 0 h 934720"/>
                <a:gd name="connsiteX5" fmla="*/ 2915920 w 2926080"/>
                <a:gd name="connsiteY5" fmla="*/ 695960 h 934720"/>
                <a:gd name="connsiteX0" fmla="*/ 2910949 w 2921109"/>
                <a:gd name="connsiteY0" fmla="*/ 706120 h 944880"/>
                <a:gd name="connsiteX1" fmla="*/ 1005949 w 2921109"/>
                <a:gd name="connsiteY1" fmla="*/ 868680 h 944880"/>
                <a:gd name="connsiteX2" fmla="*/ 109 w 2921109"/>
                <a:gd name="connsiteY2" fmla="*/ 944880 h 944880"/>
                <a:gd name="connsiteX3" fmla="*/ 15349 w 2921109"/>
                <a:gd name="connsiteY3" fmla="*/ 0 h 944880"/>
                <a:gd name="connsiteX4" fmla="*/ 2921109 w 2921109"/>
                <a:gd name="connsiteY4" fmla="*/ 10160 h 944880"/>
                <a:gd name="connsiteX5" fmla="*/ 2910949 w 2921109"/>
                <a:gd name="connsiteY5" fmla="*/ 706120 h 944880"/>
                <a:gd name="connsiteX0" fmla="*/ 2911099 w 2921259"/>
                <a:gd name="connsiteY0" fmla="*/ 696595 h 935355"/>
                <a:gd name="connsiteX1" fmla="*/ 1006099 w 2921259"/>
                <a:gd name="connsiteY1" fmla="*/ 859155 h 935355"/>
                <a:gd name="connsiteX2" fmla="*/ 259 w 2921259"/>
                <a:gd name="connsiteY2" fmla="*/ 935355 h 935355"/>
                <a:gd name="connsiteX3" fmla="*/ 4069 w 2921259"/>
                <a:gd name="connsiteY3" fmla="*/ 0 h 935355"/>
                <a:gd name="connsiteX4" fmla="*/ 2921259 w 2921259"/>
                <a:gd name="connsiteY4" fmla="*/ 635 h 935355"/>
                <a:gd name="connsiteX5" fmla="*/ 2911099 w 2921259"/>
                <a:gd name="connsiteY5" fmla="*/ 696595 h 935355"/>
                <a:gd name="connsiteX0" fmla="*/ 2907030 w 2917190"/>
                <a:gd name="connsiteY0" fmla="*/ 696595 h 933450"/>
                <a:gd name="connsiteX1" fmla="*/ 1002030 w 2917190"/>
                <a:gd name="connsiteY1" fmla="*/ 859155 h 933450"/>
                <a:gd name="connsiteX2" fmla="*/ 1905 w 2917190"/>
                <a:gd name="connsiteY2" fmla="*/ 933450 h 933450"/>
                <a:gd name="connsiteX3" fmla="*/ 0 w 2917190"/>
                <a:gd name="connsiteY3" fmla="*/ 0 h 933450"/>
                <a:gd name="connsiteX4" fmla="*/ 2917190 w 2917190"/>
                <a:gd name="connsiteY4" fmla="*/ 635 h 933450"/>
                <a:gd name="connsiteX5" fmla="*/ 2907030 w 2917190"/>
                <a:gd name="connsiteY5" fmla="*/ 696595 h 933450"/>
                <a:gd name="connsiteX0" fmla="*/ 2912745 w 2917190"/>
                <a:gd name="connsiteY0" fmla="*/ 694690 h 933450"/>
                <a:gd name="connsiteX1" fmla="*/ 1002030 w 2917190"/>
                <a:gd name="connsiteY1" fmla="*/ 859155 h 933450"/>
                <a:gd name="connsiteX2" fmla="*/ 1905 w 2917190"/>
                <a:gd name="connsiteY2" fmla="*/ 933450 h 933450"/>
                <a:gd name="connsiteX3" fmla="*/ 0 w 2917190"/>
                <a:gd name="connsiteY3" fmla="*/ 0 h 933450"/>
                <a:gd name="connsiteX4" fmla="*/ 2917190 w 2917190"/>
                <a:gd name="connsiteY4" fmla="*/ 635 h 933450"/>
                <a:gd name="connsiteX5" fmla="*/ 2912745 w 2917190"/>
                <a:gd name="connsiteY5" fmla="*/ 694690 h 933450"/>
                <a:gd name="connsiteX0" fmla="*/ 2912745 w 2917190"/>
                <a:gd name="connsiteY0" fmla="*/ 694690 h 933450"/>
                <a:gd name="connsiteX1" fmla="*/ 1905 w 2917190"/>
                <a:gd name="connsiteY1" fmla="*/ 933450 h 933450"/>
                <a:gd name="connsiteX2" fmla="*/ 0 w 2917190"/>
                <a:gd name="connsiteY2" fmla="*/ 0 h 933450"/>
                <a:gd name="connsiteX3" fmla="*/ 2917190 w 2917190"/>
                <a:gd name="connsiteY3" fmla="*/ 635 h 933450"/>
                <a:gd name="connsiteX4" fmla="*/ 2912745 w 2917190"/>
                <a:gd name="connsiteY4" fmla="*/ 694690 h 933450"/>
                <a:gd name="connsiteX0" fmla="*/ 2910205 w 2917190"/>
                <a:gd name="connsiteY0" fmla="*/ 687070 h 933450"/>
                <a:gd name="connsiteX1" fmla="*/ 1905 w 2917190"/>
                <a:gd name="connsiteY1" fmla="*/ 933450 h 933450"/>
                <a:gd name="connsiteX2" fmla="*/ 0 w 2917190"/>
                <a:gd name="connsiteY2" fmla="*/ 0 h 933450"/>
                <a:gd name="connsiteX3" fmla="*/ 2917190 w 2917190"/>
                <a:gd name="connsiteY3" fmla="*/ 635 h 933450"/>
                <a:gd name="connsiteX4" fmla="*/ 2910205 w 2917190"/>
                <a:gd name="connsiteY4" fmla="*/ 68707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7190" h="933450">
                  <a:moveTo>
                    <a:pt x="2910205" y="687070"/>
                  </a:moveTo>
                  <a:lnTo>
                    <a:pt x="1905" y="933450"/>
                  </a:lnTo>
                  <a:cubicBezTo>
                    <a:pt x="212" y="669290"/>
                    <a:pt x="1693" y="264160"/>
                    <a:pt x="0" y="0"/>
                  </a:cubicBezTo>
                  <a:lnTo>
                    <a:pt x="2917190" y="635"/>
                  </a:lnTo>
                  <a:cubicBezTo>
                    <a:pt x="2915708" y="231987"/>
                    <a:pt x="2911687" y="455718"/>
                    <a:pt x="2910205" y="687070"/>
                  </a:cubicBez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411754" y="4287520"/>
              <a:ext cx="2909585" cy="1417320"/>
            </a:xfrm>
            <a:custGeom>
              <a:avLst/>
              <a:gdLst>
                <a:gd name="connsiteX0" fmla="*/ 2915920 w 2915920"/>
                <a:gd name="connsiteY0" fmla="*/ 1046480 h 1076960"/>
                <a:gd name="connsiteX1" fmla="*/ 2910840 w 2915920"/>
                <a:gd name="connsiteY1" fmla="*/ 0 h 1076960"/>
                <a:gd name="connsiteX2" fmla="*/ 0 w 2915920"/>
                <a:gd name="connsiteY2" fmla="*/ 25400 h 1076960"/>
                <a:gd name="connsiteX3" fmla="*/ 20320 w 2915920"/>
                <a:gd name="connsiteY3" fmla="*/ 1076960 h 1076960"/>
                <a:gd name="connsiteX4" fmla="*/ 2915920 w 2915920"/>
                <a:gd name="connsiteY4" fmla="*/ 1046480 h 1076960"/>
                <a:gd name="connsiteX0" fmla="*/ 2915920 w 2915920"/>
                <a:gd name="connsiteY0" fmla="*/ 1046480 h 1046480"/>
                <a:gd name="connsiteX1" fmla="*/ 2910840 w 2915920"/>
                <a:gd name="connsiteY1" fmla="*/ 0 h 1046480"/>
                <a:gd name="connsiteX2" fmla="*/ 0 w 2915920"/>
                <a:gd name="connsiteY2" fmla="*/ 25400 h 1046480"/>
                <a:gd name="connsiteX3" fmla="*/ 12700 w 2915920"/>
                <a:gd name="connsiteY3" fmla="*/ 1043940 h 1046480"/>
                <a:gd name="connsiteX4" fmla="*/ 2915920 w 2915920"/>
                <a:gd name="connsiteY4" fmla="*/ 1046480 h 1046480"/>
                <a:gd name="connsiteX0" fmla="*/ 2903220 w 2903220"/>
                <a:gd name="connsiteY0" fmla="*/ 1046480 h 1046480"/>
                <a:gd name="connsiteX1" fmla="*/ 2898140 w 2903220"/>
                <a:gd name="connsiteY1" fmla="*/ 0 h 1046480"/>
                <a:gd name="connsiteX2" fmla="*/ 5080 w 2903220"/>
                <a:gd name="connsiteY2" fmla="*/ 20320 h 1046480"/>
                <a:gd name="connsiteX3" fmla="*/ 0 w 2903220"/>
                <a:gd name="connsiteY3" fmla="*/ 1043940 h 1046480"/>
                <a:gd name="connsiteX4" fmla="*/ 2903220 w 2903220"/>
                <a:gd name="connsiteY4" fmla="*/ 1046480 h 1046480"/>
                <a:gd name="connsiteX0" fmla="*/ 2908525 w 2908525"/>
                <a:gd name="connsiteY0" fmla="*/ 1412240 h 1412240"/>
                <a:gd name="connsiteX1" fmla="*/ 2903445 w 2908525"/>
                <a:gd name="connsiteY1" fmla="*/ 365760 h 1412240"/>
                <a:gd name="connsiteX2" fmla="*/ 225 w 2908525"/>
                <a:gd name="connsiteY2" fmla="*/ 0 h 1412240"/>
                <a:gd name="connsiteX3" fmla="*/ 5305 w 2908525"/>
                <a:gd name="connsiteY3" fmla="*/ 1409700 h 1412240"/>
                <a:gd name="connsiteX4" fmla="*/ 2908525 w 2908525"/>
                <a:gd name="connsiteY4" fmla="*/ 1412240 h 1412240"/>
                <a:gd name="connsiteX0" fmla="*/ 2908525 w 2909585"/>
                <a:gd name="connsiteY0" fmla="*/ 1412240 h 1412240"/>
                <a:gd name="connsiteX1" fmla="*/ 2909160 w 2909585"/>
                <a:gd name="connsiteY1" fmla="*/ 361950 h 1412240"/>
                <a:gd name="connsiteX2" fmla="*/ 225 w 2909585"/>
                <a:gd name="connsiteY2" fmla="*/ 0 h 1412240"/>
                <a:gd name="connsiteX3" fmla="*/ 5305 w 2909585"/>
                <a:gd name="connsiteY3" fmla="*/ 1409700 h 1412240"/>
                <a:gd name="connsiteX4" fmla="*/ 2908525 w 2909585"/>
                <a:gd name="connsiteY4" fmla="*/ 1412240 h 1412240"/>
                <a:gd name="connsiteX0" fmla="*/ 2908525 w 2909585"/>
                <a:gd name="connsiteY0" fmla="*/ 1417320 h 1417320"/>
                <a:gd name="connsiteX1" fmla="*/ 2909160 w 2909585"/>
                <a:gd name="connsiteY1" fmla="*/ 367030 h 1417320"/>
                <a:gd name="connsiteX2" fmla="*/ 225 w 2909585"/>
                <a:gd name="connsiteY2" fmla="*/ 0 h 1417320"/>
                <a:gd name="connsiteX3" fmla="*/ 5305 w 2909585"/>
                <a:gd name="connsiteY3" fmla="*/ 1414780 h 1417320"/>
                <a:gd name="connsiteX4" fmla="*/ 2908525 w 2909585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9585" h="1417320">
                  <a:moveTo>
                    <a:pt x="2908525" y="1417320"/>
                  </a:moveTo>
                  <a:cubicBezTo>
                    <a:pt x="2906832" y="1068493"/>
                    <a:pt x="2910853" y="715857"/>
                    <a:pt x="2909160" y="367030"/>
                  </a:cubicBezTo>
                  <a:lnTo>
                    <a:pt x="225" y="0"/>
                  </a:lnTo>
                  <a:cubicBezTo>
                    <a:pt x="-1468" y="341207"/>
                    <a:pt x="6998" y="1073573"/>
                    <a:pt x="5305" y="1414780"/>
                  </a:cubicBezTo>
                  <a:lnTo>
                    <a:pt x="2908525" y="1417320"/>
                  </a:lnTo>
                  <a:close/>
                </a:path>
              </a:pathLst>
            </a:custGeom>
            <a:solidFill>
              <a:srgbClr val="92D050">
                <a:alpha val="46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4412995" y="3644594"/>
              <a:ext cx="2912491" cy="400939"/>
            </a:xfrm>
            <a:custGeom>
              <a:avLst/>
              <a:gdLst>
                <a:gd name="connsiteX0" fmla="*/ 12192 w 2913888"/>
                <a:gd name="connsiteY0" fmla="*/ 237744 h 627888"/>
                <a:gd name="connsiteX1" fmla="*/ 2895600 w 2913888"/>
                <a:gd name="connsiteY1" fmla="*/ 0 h 627888"/>
                <a:gd name="connsiteX2" fmla="*/ 2913888 w 2913888"/>
                <a:gd name="connsiteY2" fmla="*/ 603504 h 627888"/>
                <a:gd name="connsiteX3" fmla="*/ 0 w 2913888"/>
                <a:gd name="connsiteY3" fmla="*/ 627888 h 627888"/>
                <a:gd name="connsiteX4" fmla="*/ 12192 w 2913888"/>
                <a:gd name="connsiteY4" fmla="*/ 237744 h 627888"/>
                <a:gd name="connsiteX0" fmla="*/ 12192 w 2913888"/>
                <a:gd name="connsiteY0" fmla="*/ 242824 h 632968"/>
                <a:gd name="connsiteX1" fmla="*/ 2913380 w 2913888"/>
                <a:gd name="connsiteY1" fmla="*/ 0 h 632968"/>
                <a:gd name="connsiteX2" fmla="*/ 2913888 w 2913888"/>
                <a:gd name="connsiteY2" fmla="*/ 608584 h 632968"/>
                <a:gd name="connsiteX3" fmla="*/ 0 w 2913888"/>
                <a:gd name="connsiteY3" fmla="*/ 632968 h 632968"/>
                <a:gd name="connsiteX4" fmla="*/ 12192 w 2913888"/>
                <a:gd name="connsiteY4" fmla="*/ 242824 h 632968"/>
                <a:gd name="connsiteX0" fmla="*/ 12192 w 2913382"/>
                <a:gd name="connsiteY0" fmla="*/ 242824 h 632968"/>
                <a:gd name="connsiteX1" fmla="*/ 2913380 w 2913382"/>
                <a:gd name="connsiteY1" fmla="*/ 0 h 632968"/>
                <a:gd name="connsiteX2" fmla="*/ 2906268 w 2913382"/>
                <a:gd name="connsiteY2" fmla="*/ 593344 h 632968"/>
                <a:gd name="connsiteX3" fmla="*/ 0 w 2913382"/>
                <a:gd name="connsiteY3" fmla="*/ 632968 h 632968"/>
                <a:gd name="connsiteX4" fmla="*/ 12192 w 2913382"/>
                <a:gd name="connsiteY4" fmla="*/ 242824 h 632968"/>
                <a:gd name="connsiteX0" fmla="*/ 7112 w 2913382"/>
                <a:gd name="connsiteY0" fmla="*/ 235204 h 632968"/>
                <a:gd name="connsiteX1" fmla="*/ 2913380 w 2913382"/>
                <a:gd name="connsiteY1" fmla="*/ 0 h 632968"/>
                <a:gd name="connsiteX2" fmla="*/ 2906268 w 2913382"/>
                <a:gd name="connsiteY2" fmla="*/ 593344 h 632968"/>
                <a:gd name="connsiteX3" fmla="*/ 0 w 2913382"/>
                <a:gd name="connsiteY3" fmla="*/ 632968 h 632968"/>
                <a:gd name="connsiteX4" fmla="*/ 7112 w 2913382"/>
                <a:gd name="connsiteY4" fmla="*/ 235204 h 632968"/>
                <a:gd name="connsiteX0" fmla="*/ 0 w 2906270"/>
                <a:gd name="connsiteY0" fmla="*/ 235204 h 620268"/>
                <a:gd name="connsiteX1" fmla="*/ 2906268 w 2906270"/>
                <a:gd name="connsiteY1" fmla="*/ 0 h 620268"/>
                <a:gd name="connsiteX2" fmla="*/ 2899156 w 2906270"/>
                <a:gd name="connsiteY2" fmla="*/ 593344 h 620268"/>
                <a:gd name="connsiteX3" fmla="*/ 3048 w 2906270"/>
                <a:gd name="connsiteY3" fmla="*/ 620268 h 620268"/>
                <a:gd name="connsiteX4" fmla="*/ 0 w 2906270"/>
                <a:gd name="connsiteY4" fmla="*/ 235204 h 620268"/>
                <a:gd name="connsiteX0" fmla="*/ 0 w 2906268"/>
                <a:gd name="connsiteY0" fmla="*/ 235204 h 994664"/>
                <a:gd name="connsiteX1" fmla="*/ 2906268 w 2906268"/>
                <a:gd name="connsiteY1" fmla="*/ 0 h 994664"/>
                <a:gd name="connsiteX2" fmla="*/ 2807716 w 2906268"/>
                <a:gd name="connsiteY2" fmla="*/ 994664 h 994664"/>
                <a:gd name="connsiteX3" fmla="*/ 3048 w 2906268"/>
                <a:gd name="connsiteY3" fmla="*/ 620268 h 994664"/>
                <a:gd name="connsiteX4" fmla="*/ 0 w 2906268"/>
                <a:gd name="connsiteY4" fmla="*/ 235204 h 994664"/>
                <a:gd name="connsiteX0" fmla="*/ 0 w 2824989"/>
                <a:gd name="connsiteY0" fmla="*/ 0 h 759460"/>
                <a:gd name="connsiteX1" fmla="*/ 2824988 w 2824989"/>
                <a:gd name="connsiteY1" fmla="*/ 379476 h 759460"/>
                <a:gd name="connsiteX2" fmla="*/ 2807716 w 2824989"/>
                <a:gd name="connsiteY2" fmla="*/ 759460 h 759460"/>
                <a:gd name="connsiteX3" fmla="*/ 3048 w 2824989"/>
                <a:gd name="connsiteY3" fmla="*/ 385064 h 759460"/>
                <a:gd name="connsiteX4" fmla="*/ 0 w 2824989"/>
                <a:gd name="connsiteY4" fmla="*/ 0 h 759460"/>
                <a:gd name="connsiteX0" fmla="*/ 73152 w 2898141"/>
                <a:gd name="connsiteY0" fmla="*/ 0 h 759460"/>
                <a:gd name="connsiteX1" fmla="*/ 2898140 w 2898141"/>
                <a:gd name="connsiteY1" fmla="*/ 379476 h 759460"/>
                <a:gd name="connsiteX2" fmla="*/ 2880868 w 2898141"/>
                <a:gd name="connsiteY2" fmla="*/ 759460 h 759460"/>
                <a:gd name="connsiteX3" fmla="*/ 0 w 2898141"/>
                <a:gd name="connsiteY3" fmla="*/ 715264 h 759460"/>
                <a:gd name="connsiteX4" fmla="*/ 73152 w 2898141"/>
                <a:gd name="connsiteY4" fmla="*/ 0 h 759460"/>
                <a:gd name="connsiteX0" fmla="*/ 0 w 2916429"/>
                <a:gd name="connsiteY0" fmla="*/ 199644 h 379984"/>
                <a:gd name="connsiteX1" fmla="*/ 2916428 w 2916429"/>
                <a:gd name="connsiteY1" fmla="*/ 0 h 379984"/>
                <a:gd name="connsiteX2" fmla="*/ 2899156 w 2916429"/>
                <a:gd name="connsiteY2" fmla="*/ 379984 h 379984"/>
                <a:gd name="connsiteX3" fmla="*/ 18288 w 2916429"/>
                <a:gd name="connsiteY3" fmla="*/ 335788 h 379984"/>
                <a:gd name="connsiteX4" fmla="*/ 0 w 2916429"/>
                <a:gd name="connsiteY4" fmla="*/ 199644 h 379984"/>
                <a:gd name="connsiteX0" fmla="*/ 0 w 2916429"/>
                <a:gd name="connsiteY0" fmla="*/ 199644 h 379984"/>
                <a:gd name="connsiteX1" fmla="*/ 2916428 w 2916429"/>
                <a:gd name="connsiteY1" fmla="*/ 0 h 379984"/>
                <a:gd name="connsiteX2" fmla="*/ 2899156 w 2916429"/>
                <a:gd name="connsiteY2" fmla="*/ 379984 h 379984"/>
                <a:gd name="connsiteX3" fmla="*/ 4953 w 2916429"/>
                <a:gd name="connsiteY3" fmla="*/ 322453 h 379984"/>
                <a:gd name="connsiteX4" fmla="*/ 0 w 2916429"/>
                <a:gd name="connsiteY4" fmla="*/ 199644 h 379984"/>
                <a:gd name="connsiteX0" fmla="*/ 0 w 2916429"/>
                <a:gd name="connsiteY0" fmla="*/ 195834 h 379984"/>
                <a:gd name="connsiteX1" fmla="*/ 2916428 w 2916429"/>
                <a:gd name="connsiteY1" fmla="*/ 0 h 379984"/>
                <a:gd name="connsiteX2" fmla="*/ 2899156 w 2916429"/>
                <a:gd name="connsiteY2" fmla="*/ 379984 h 379984"/>
                <a:gd name="connsiteX3" fmla="*/ 4953 w 2916429"/>
                <a:gd name="connsiteY3" fmla="*/ 322453 h 379984"/>
                <a:gd name="connsiteX4" fmla="*/ 0 w 2916429"/>
                <a:gd name="connsiteY4" fmla="*/ 195834 h 379984"/>
                <a:gd name="connsiteX0" fmla="*/ 0 w 2916432"/>
                <a:gd name="connsiteY0" fmla="*/ 195834 h 400939"/>
                <a:gd name="connsiteX1" fmla="*/ 2916428 w 2916432"/>
                <a:gd name="connsiteY1" fmla="*/ 0 h 400939"/>
                <a:gd name="connsiteX2" fmla="*/ 2912491 w 2916432"/>
                <a:gd name="connsiteY2" fmla="*/ 400939 h 400939"/>
                <a:gd name="connsiteX3" fmla="*/ 4953 w 2916432"/>
                <a:gd name="connsiteY3" fmla="*/ 322453 h 400939"/>
                <a:gd name="connsiteX4" fmla="*/ 0 w 2916432"/>
                <a:gd name="connsiteY4" fmla="*/ 195834 h 400939"/>
                <a:gd name="connsiteX0" fmla="*/ 0 w 2912491"/>
                <a:gd name="connsiteY0" fmla="*/ 195834 h 400939"/>
                <a:gd name="connsiteX1" fmla="*/ 2910713 w 2912491"/>
                <a:gd name="connsiteY1" fmla="*/ 0 h 400939"/>
                <a:gd name="connsiteX2" fmla="*/ 2912491 w 2912491"/>
                <a:gd name="connsiteY2" fmla="*/ 400939 h 400939"/>
                <a:gd name="connsiteX3" fmla="*/ 4953 w 2912491"/>
                <a:gd name="connsiteY3" fmla="*/ 322453 h 400939"/>
                <a:gd name="connsiteX4" fmla="*/ 0 w 2912491"/>
                <a:gd name="connsiteY4" fmla="*/ 195834 h 400939"/>
                <a:gd name="connsiteX0" fmla="*/ 0 w 2912491"/>
                <a:gd name="connsiteY0" fmla="*/ 195834 h 400939"/>
                <a:gd name="connsiteX1" fmla="*/ 2910713 w 2912491"/>
                <a:gd name="connsiteY1" fmla="*/ 0 h 400939"/>
                <a:gd name="connsiteX2" fmla="*/ 2912491 w 2912491"/>
                <a:gd name="connsiteY2" fmla="*/ 400939 h 400939"/>
                <a:gd name="connsiteX3" fmla="*/ 2413 w 2912491"/>
                <a:gd name="connsiteY3" fmla="*/ 332613 h 400939"/>
                <a:gd name="connsiteX4" fmla="*/ 0 w 2912491"/>
                <a:gd name="connsiteY4" fmla="*/ 195834 h 40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2491" h="400939">
                  <a:moveTo>
                    <a:pt x="0" y="195834"/>
                  </a:moveTo>
                  <a:lnTo>
                    <a:pt x="2910713" y="0"/>
                  </a:lnTo>
                  <a:cubicBezTo>
                    <a:pt x="2910882" y="202861"/>
                    <a:pt x="2912322" y="198078"/>
                    <a:pt x="2912491" y="400939"/>
                  </a:cubicBezTo>
                  <a:lnTo>
                    <a:pt x="2413" y="332613"/>
                  </a:lnTo>
                  <a:cubicBezTo>
                    <a:pt x="1609" y="287020"/>
                    <a:pt x="804" y="241427"/>
                    <a:pt x="0" y="195834"/>
                  </a:cubicBez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4414520" y="4089400"/>
              <a:ext cx="2910205" cy="568960"/>
            </a:xfrm>
            <a:custGeom>
              <a:avLst/>
              <a:gdLst>
                <a:gd name="connsiteX0" fmla="*/ 2905760 w 2905760"/>
                <a:gd name="connsiteY0" fmla="*/ 568960 h 568960"/>
                <a:gd name="connsiteX1" fmla="*/ 2905760 w 2905760"/>
                <a:gd name="connsiteY1" fmla="*/ 482600 h 568960"/>
                <a:gd name="connsiteX2" fmla="*/ 5080 w 2905760"/>
                <a:gd name="connsiteY2" fmla="*/ 0 h 568960"/>
                <a:gd name="connsiteX3" fmla="*/ 0 w 2905760"/>
                <a:gd name="connsiteY3" fmla="*/ 208280 h 568960"/>
                <a:gd name="connsiteX4" fmla="*/ 2905760 w 2905760"/>
                <a:gd name="connsiteY4" fmla="*/ 568960 h 568960"/>
                <a:gd name="connsiteX0" fmla="*/ 2900680 w 2900680"/>
                <a:gd name="connsiteY0" fmla="*/ 568960 h 568960"/>
                <a:gd name="connsiteX1" fmla="*/ 2900680 w 2900680"/>
                <a:gd name="connsiteY1" fmla="*/ 482600 h 568960"/>
                <a:gd name="connsiteX2" fmla="*/ 0 w 2900680"/>
                <a:gd name="connsiteY2" fmla="*/ 0 h 568960"/>
                <a:gd name="connsiteX3" fmla="*/ 635 w 2900680"/>
                <a:gd name="connsiteY3" fmla="*/ 196850 h 568960"/>
                <a:gd name="connsiteX4" fmla="*/ 2900680 w 2900680"/>
                <a:gd name="connsiteY4" fmla="*/ 568960 h 568960"/>
                <a:gd name="connsiteX0" fmla="*/ 2910205 w 2910205"/>
                <a:gd name="connsiteY0" fmla="*/ 568960 h 568960"/>
                <a:gd name="connsiteX1" fmla="*/ 2900680 w 2910205"/>
                <a:gd name="connsiteY1" fmla="*/ 482600 h 568960"/>
                <a:gd name="connsiteX2" fmla="*/ 0 w 2910205"/>
                <a:gd name="connsiteY2" fmla="*/ 0 h 568960"/>
                <a:gd name="connsiteX3" fmla="*/ 635 w 2910205"/>
                <a:gd name="connsiteY3" fmla="*/ 196850 h 568960"/>
                <a:gd name="connsiteX4" fmla="*/ 2910205 w 2910205"/>
                <a:gd name="connsiteY4" fmla="*/ 568960 h 568960"/>
                <a:gd name="connsiteX0" fmla="*/ 2910205 w 2910205"/>
                <a:gd name="connsiteY0" fmla="*/ 568960 h 568960"/>
                <a:gd name="connsiteX1" fmla="*/ 2910205 w 2910205"/>
                <a:gd name="connsiteY1" fmla="*/ 480695 h 568960"/>
                <a:gd name="connsiteX2" fmla="*/ 0 w 2910205"/>
                <a:gd name="connsiteY2" fmla="*/ 0 h 568960"/>
                <a:gd name="connsiteX3" fmla="*/ 635 w 2910205"/>
                <a:gd name="connsiteY3" fmla="*/ 196850 h 568960"/>
                <a:gd name="connsiteX4" fmla="*/ 2910205 w 2910205"/>
                <a:gd name="connsiteY4" fmla="*/ 568960 h 56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0205" h="568960">
                  <a:moveTo>
                    <a:pt x="2910205" y="568960"/>
                  </a:moveTo>
                  <a:lnTo>
                    <a:pt x="2910205" y="480695"/>
                  </a:lnTo>
                  <a:lnTo>
                    <a:pt x="0" y="0"/>
                  </a:lnTo>
                  <a:cubicBezTo>
                    <a:pt x="212" y="65617"/>
                    <a:pt x="423" y="131233"/>
                    <a:pt x="635" y="196850"/>
                  </a:cubicBezTo>
                  <a:lnTo>
                    <a:pt x="2910205" y="56896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409440" y="3977640"/>
              <a:ext cx="2915920" cy="592455"/>
            </a:xfrm>
            <a:custGeom>
              <a:avLst/>
              <a:gdLst>
                <a:gd name="connsiteX0" fmla="*/ 2915920 w 2915920"/>
                <a:gd name="connsiteY0" fmla="*/ 579120 h 579120"/>
                <a:gd name="connsiteX1" fmla="*/ 2905760 w 2915920"/>
                <a:gd name="connsiteY1" fmla="*/ 66040 h 579120"/>
                <a:gd name="connsiteX2" fmla="*/ 0 w 2915920"/>
                <a:gd name="connsiteY2" fmla="*/ 0 h 579120"/>
                <a:gd name="connsiteX3" fmla="*/ 5080 w 2915920"/>
                <a:gd name="connsiteY3" fmla="*/ 106680 h 579120"/>
                <a:gd name="connsiteX4" fmla="*/ 2915920 w 2915920"/>
                <a:gd name="connsiteY4" fmla="*/ 579120 h 579120"/>
                <a:gd name="connsiteX0" fmla="*/ 2915920 w 2915920"/>
                <a:gd name="connsiteY0" fmla="*/ 592455 h 592455"/>
                <a:gd name="connsiteX1" fmla="*/ 2905760 w 2915920"/>
                <a:gd name="connsiteY1" fmla="*/ 66040 h 592455"/>
                <a:gd name="connsiteX2" fmla="*/ 0 w 2915920"/>
                <a:gd name="connsiteY2" fmla="*/ 0 h 592455"/>
                <a:gd name="connsiteX3" fmla="*/ 5080 w 2915920"/>
                <a:gd name="connsiteY3" fmla="*/ 106680 h 592455"/>
                <a:gd name="connsiteX4" fmla="*/ 2915920 w 2915920"/>
                <a:gd name="connsiteY4" fmla="*/ 592455 h 592455"/>
                <a:gd name="connsiteX0" fmla="*/ 2915920 w 2915920"/>
                <a:gd name="connsiteY0" fmla="*/ 592455 h 592455"/>
                <a:gd name="connsiteX1" fmla="*/ 2915285 w 2915920"/>
                <a:gd name="connsiteY1" fmla="*/ 67945 h 592455"/>
                <a:gd name="connsiteX2" fmla="*/ 0 w 2915920"/>
                <a:gd name="connsiteY2" fmla="*/ 0 h 592455"/>
                <a:gd name="connsiteX3" fmla="*/ 5080 w 2915920"/>
                <a:gd name="connsiteY3" fmla="*/ 106680 h 592455"/>
                <a:gd name="connsiteX4" fmla="*/ 2915920 w 2915920"/>
                <a:gd name="connsiteY4" fmla="*/ 592455 h 592455"/>
                <a:gd name="connsiteX0" fmla="*/ 2915920 w 2915920"/>
                <a:gd name="connsiteY0" fmla="*/ 592455 h 592455"/>
                <a:gd name="connsiteX1" fmla="*/ 2915285 w 2915920"/>
                <a:gd name="connsiteY1" fmla="*/ 67945 h 592455"/>
                <a:gd name="connsiteX2" fmla="*/ 0 w 2915920"/>
                <a:gd name="connsiteY2" fmla="*/ 0 h 592455"/>
                <a:gd name="connsiteX3" fmla="*/ 10160 w 2915920"/>
                <a:gd name="connsiteY3" fmla="*/ 109220 h 592455"/>
                <a:gd name="connsiteX4" fmla="*/ 2915920 w 2915920"/>
                <a:gd name="connsiteY4" fmla="*/ 592455 h 59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920" h="592455">
                  <a:moveTo>
                    <a:pt x="2915920" y="592455"/>
                  </a:moveTo>
                  <a:cubicBezTo>
                    <a:pt x="2915708" y="417618"/>
                    <a:pt x="2915497" y="242782"/>
                    <a:pt x="2915285" y="67945"/>
                  </a:cubicBezTo>
                  <a:lnTo>
                    <a:pt x="0" y="0"/>
                  </a:lnTo>
                  <a:lnTo>
                    <a:pt x="10160" y="109220"/>
                  </a:lnTo>
                  <a:lnTo>
                    <a:pt x="2915920" y="592455"/>
                  </a:lnTo>
                  <a:close/>
                </a:path>
              </a:pathLst>
            </a:custGeom>
            <a:solidFill>
              <a:srgbClr val="92D050">
                <a:alpha val="46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4411979" y="3065146"/>
              <a:ext cx="2912745" cy="775970"/>
            </a:xfrm>
            <a:custGeom>
              <a:avLst/>
              <a:gdLst>
                <a:gd name="connsiteX0" fmla="*/ 2926080 w 2926080"/>
                <a:gd name="connsiteY0" fmla="*/ 579120 h 772160"/>
                <a:gd name="connsiteX1" fmla="*/ 2915920 w 2926080"/>
                <a:gd name="connsiteY1" fmla="*/ 0 h 772160"/>
                <a:gd name="connsiteX2" fmla="*/ 15240 w 2926080"/>
                <a:gd name="connsiteY2" fmla="*/ 690880 h 772160"/>
                <a:gd name="connsiteX3" fmla="*/ 0 w 2926080"/>
                <a:gd name="connsiteY3" fmla="*/ 772160 h 772160"/>
                <a:gd name="connsiteX4" fmla="*/ 2926080 w 2926080"/>
                <a:gd name="connsiteY4" fmla="*/ 579120 h 772160"/>
                <a:gd name="connsiteX0" fmla="*/ 2926080 w 2926080"/>
                <a:gd name="connsiteY0" fmla="*/ 579120 h 772160"/>
                <a:gd name="connsiteX1" fmla="*/ 2915920 w 2926080"/>
                <a:gd name="connsiteY1" fmla="*/ 0 h 772160"/>
                <a:gd name="connsiteX2" fmla="*/ 7620 w 2926080"/>
                <a:gd name="connsiteY2" fmla="*/ 696595 h 772160"/>
                <a:gd name="connsiteX3" fmla="*/ 0 w 2926080"/>
                <a:gd name="connsiteY3" fmla="*/ 772160 h 772160"/>
                <a:gd name="connsiteX4" fmla="*/ 2926080 w 2926080"/>
                <a:gd name="connsiteY4" fmla="*/ 579120 h 772160"/>
                <a:gd name="connsiteX0" fmla="*/ 2918460 w 2918460"/>
                <a:gd name="connsiteY0" fmla="*/ 579120 h 777875"/>
                <a:gd name="connsiteX1" fmla="*/ 2908300 w 2918460"/>
                <a:gd name="connsiteY1" fmla="*/ 0 h 777875"/>
                <a:gd name="connsiteX2" fmla="*/ 0 w 2918460"/>
                <a:gd name="connsiteY2" fmla="*/ 696595 h 777875"/>
                <a:gd name="connsiteX3" fmla="*/ 0 w 2918460"/>
                <a:gd name="connsiteY3" fmla="*/ 777875 h 777875"/>
                <a:gd name="connsiteX4" fmla="*/ 2918460 w 2918460"/>
                <a:gd name="connsiteY4" fmla="*/ 579120 h 777875"/>
                <a:gd name="connsiteX0" fmla="*/ 2912745 w 2912745"/>
                <a:gd name="connsiteY0" fmla="*/ 579120 h 777875"/>
                <a:gd name="connsiteX1" fmla="*/ 2908300 w 2912745"/>
                <a:gd name="connsiteY1" fmla="*/ 0 h 777875"/>
                <a:gd name="connsiteX2" fmla="*/ 0 w 2912745"/>
                <a:gd name="connsiteY2" fmla="*/ 696595 h 777875"/>
                <a:gd name="connsiteX3" fmla="*/ 0 w 2912745"/>
                <a:gd name="connsiteY3" fmla="*/ 777875 h 777875"/>
                <a:gd name="connsiteX4" fmla="*/ 2912745 w 2912745"/>
                <a:gd name="connsiteY4" fmla="*/ 579120 h 777875"/>
                <a:gd name="connsiteX0" fmla="*/ 2912745 w 2912745"/>
                <a:gd name="connsiteY0" fmla="*/ 569595 h 768350"/>
                <a:gd name="connsiteX1" fmla="*/ 2908300 w 2912745"/>
                <a:gd name="connsiteY1" fmla="*/ 0 h 768350"/>
                <a:gd name="connsiteX2" fmla="*/ 0 w 2912745"/>
                <a:gd name="connsiteY2" fmla="*/ 687070 h 768350"/>
                <a:gd name="connsiteX3" fmla="*/ 0 w 2912745"/>
                <a:gd name="connsiteY3" fmla="*/ 768350 h 768350"/>
                <a:gd name="connsiteX4" fmla="*/ 2912745 w 2912745"/>
                <a:gd name="connsiteY4" fmla="*/ 569595 h 768350"/>
                <a:gd name="connsiteX0" fmla="*/ 2912745 w 2912745"/>
                <a:gd name="connsiteY0" fmla="*/ 577215 h 775970"/>
                <a:gd name="connsiteX1" fmla="*/ 2908300 w 2912745"/>
                <a:gd name="connsiteY1" fmla="*/ 0 h 775970"/>
                <a:gd name="connsiteX2" fmla="*/ 0 w 2912745"/>
                <a:gd name="connsiteY2" fmla="*/ 694690 h 775970"/>
                <a:gd name="connsiteX3" fmla="*/ 0 w 2912745"/>
                <a:gd name="connsiteY3" fmla="*/ 775970 h 775970"/>
                <a:gd name="connsiteX4" fmla="*/ 2912745 w 2912745"/>
                <a:gd name="connsiteY4" fmla="*/ 577215 h 77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2745" h="775970">
                  <a:moveTo>
                    <a:pt x="2912745" y="577215"/>
                  </a:moveTo>
                  <a:cubicBezTo>
                    <a:pt x="2911263" y="384175"/>
                    <a:pt x="2909782" y="193040"/>
                    <a:pt x="2908300" y="0"/>
                  </a:cubicBezTo>
                  <a:lnTo>
                    <a:pt x="0" y="694690"/>
                  </a:lnTo>
                  <a:lnTo>
                    <a:pt x="0" y="775970"/>
                  </a:lnTo>
                  <a:lnTo>
                    <a:pt x="2912745" y="577215"/>
                  </a:lnTo>
                  <a:close/>
                </a:path>
              </a:pathLst>
            </a:custGeom>
            <a:solidFill>
              <a:srgbClr val="92D050">
                <a:alpha val="46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4412614" y="2524759"/>
              <a:ext cx="2907665" cy="1237615"/>
            </a:xfrm>
            <a:custGeom>
              <a:avLst/>
              <a:gdLst>
                <a:gd name="connsiteX0" fmla="*/ 2905760 w 2905760"/>
                <a:gd name="connsiteY0" fmla="*/ 538480 h 1259840"/>
                <a:gd name="connsiteX1" fmla="*/ 2905760 w 2905760"/>
                <a:gd name="connsiteY1" fmla="*/ 0 h 1259840"/>
                <a:gd name="connsiteX2" fmla="*/ 5080 w 2905760"/>
                <a:gd name="connsiteY2" fmla="*/ 147320 h 1259840"/>
                <a:gd name="connsiteX3" fmla="*/ 0 w 2905760"/>
                <a:gd name="connsiteY3" fmla="*/ 1259840 h 1259840"/>
                <a:gd name="connsiteX4" fmla="*/ 2905760 w 2905760"/>
                <a:gd name="connsiteY4" fmla="*/ 538480 h 1259840"/>
                <a:gd name="connsiteX0" fmla="*/ 2907665 w 2907665"/>
                <a:gd name="connsiteY0" fmla="*/ 538480 h 1227455"/>
                <a:gd name="connsiteX1" fmla="*/ 2907665 w 2907665"/>
                <a:gd name="connsiteY1" fmla="*/ 0 h 1227455"/>
                <a:gd name="connsiteX2" fmla="*/ 6985 w 2907665"/>
                <a:gd name="connsiteY2" fmla="*/ 147320 h 1227455"/>
                <a:gd name="connsiteX3" fmla="*/ 0 w 2907665"/>
                <a:gd name="connsiteY3" fmla="*/ 1227455 h 1227455"/>
                <a:gd name="connsiteX4" fmla="*/ 2907665 w 2907665"/>
                <a:gd name="connsiteY4" fmla="*/ 538480 h 1227455"/>
                <a:gd name="connsiteX0" fmla="*/ 2907665 w 2907665"/>
                <a:gd name="connsiteY0" fmla="*/ 538480 h 1237615"/>
                <a:gd name="connsiteX1" fmla="*/ 2907665 w 2907665"/>
                <a:gd name="connsiteY1" fmla="*/ 0 h 1237615"/>
                <a:gd name="connsiteX2" fmla="*/ 6985 w 2907665"/>
                <a:gd name="connsiteY2" fmla="*/ 147320 h 1237615"/>
                <a:gd name="connsiteX3" fmla="*/ 0 w 2907665"/>
                <a:gd name="connsiteY3" fmla="*/ 1237615 h 1237615"/>
                <a:gd name="connsiteX4" fmla="*/ 2907665 w 2907665"/>
                <a:gd name="connsiteY4" fmla="*/ 538480 h 123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7665" h="1237615">
                  <a:moveTo>
                    <a:pt x="2907665" y="538480"/>
                  </a:moveTo>
                  <a:lnTo>
                    <a:pt x="2907665" y="0"/>
                  </a:lnTo>
                  <a:lnTo>
                    <a:pt x="6985" y="147320"/>
                  </a:lnTo>
                  <a:cubicBezTo>
                    <a:pt x="5292" y="518160"/>
                    <a:pt x="1693" y="866775"/>
                    <a:pt x="0" y="1237615"/>
                  </a:cubicBezTo>
                  <a:lnTo>
                    <a:pt x="2907665" y="53848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EDD87-A0D9-4A25-BE5E-94C39D1E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D1FEB-8A09-4206-AF6C-FB54A24CA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838200" y="310041"/>
            <a:ext cx="105156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Stratigraphic column of Miocene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594" y="-76812"/>
            <a:ext cx="2447572" cy="17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5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5703F-38AA-4648-8B91-F32E586B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1FEB-8A09-4206-AF6C-FB54A24CA249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6C80F4-5187-4E5E-B85B-4D7BABB8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041"/>
            <a:ext cx="10515600" cy="701675"/>
          </a:xfrm>
        </p:spPr>
        <p:txBody>
          <a:bodyPr/>
          <a:lstStyle/>
          <a:p>
            <a:r>
              <a:rPr lang="en-US" dirty="0"/>
              <a:t>Facies Distribution of (UDA)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F18E9-8B7B-4FDB-82FD-141908F69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330" b="23067"/>
          <a:stretch/>
        </p:blipFill>
        <p:spPr>
          <a:xfrm>
            <a:off x="3246864" y="907475"/>
            <a:ext cx="5318638" cy="59277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3611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r="64261"/>
          <a:stretch>
            <a:fillRect/>
          </a:stretch>
        </p:blipFill>
        <p:spPr>
          <a:xfrm>
            <a:off x="4192270" y="936386"/>
            <a:ext cx="3807460" cy="55121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7647CA-E7DF-4CD2-8A43-FD8A5F712503}"/>
              </a:ext>
            </a:extLst>
          </p:cNvPr>
          <p:cNvGrpSpPr/>
          <p:nvPr/>
        </p:nvGrpSpPr>
        <p:grpSpPr>
          <a:xfrm>
            <a:off x="4579639" y="1476753"/>
            <a:ext cx="3180825" cy="4169574"/>
            <a:chOff x="4579639" y="1476753"/>
            <a:chExt cx="3180825" cy="4169574"/>
          </a:xfrm>
        </p:grpSpPr>
        <p:sp>
          <p:nvSpPr>
            <p:cNvPr id="39" name="Freeform 38"/>
            <p:cNvSpPr/>
            <p:nvPr/>
          </p:nvSpPr>
          <p:spPr>
            <a:xfrm>
              <a:off x="4579639" y="1476753"/>
              <a:ext cx="3180825" cy="4169574"/>
            </a:xfrm>
            <a:custGeom>
              <a:avLst/>
              <a:gdLst>
                <a:gd name="connsiteX0" fmla="*/ 615696 w 3005328"/>
                <a:gd name="connsiteY0" fmla="*/ 652272 h 3852672"/>
                <a:gd name="connsiteX1" fmla="*/ 426720 w 3005328"/>
                <a:gd name="connsiteY1" fmla="*/ 414528 h 3852672"/>
                <a:gd name="connsiteX2" fmla="*/ 304800 w 3005328"/>
                <a:gd name="connsiteY2" fmla="*/ 225552 h 3852672"/>
                <a:gd name="connsiteX3" fmla="*/ 420624 w 3005328"/>
                <a:gd name="connsiteY3" fmla="*/ 67056 h 3852672"/>
                <a:gd name="connsiteX4" fmla="*/ 640080 w 3005328"/>
                <a:gd name="connsiteY4" fmla="*/ 0 h 3852672"/>
                <a:gd name="connsiteX5" fmla="*/ 694944 w 3005328"/>
                <a:gd name="connsiteY5" fmla="*/ 18288 h 3852672"/>
                <a:gd name="connsiteX6" fmla="*/ 914400 w 3005328"/>
                <a:gd name="connsiteY6" fmla="*/ 54864 h 3852672"/>
                <a:gd name="connsiteX7" fmla="*/ 1304544 w 3005328"/>
                <a:gd name="connsiteY7" fmla="*/ 249936 h 3852672"/>
                <a:gd name="connsiteX8" fmla="*/ 1371600 w 3005328"/>
                <a:gd name="connsiteY8" fmla="*/ 292608 h 3852672"/>
                <a:gd name="connsiteX9" fmla="*/ 1578864 w 3005328"/>
                <a:gd name="connsiteY9" fmla="*/ 231648 h 3852672"/>
                <a:gd name="connsiteX10" fmla="*/ 1633728 w 3005328"/>
                <a:gd name="connsiteY10" fmla="*/ 207264 h 3852672"/>
                <a:gd name="connsiteX11" fmla="*/ 1773936 w 3005328"/>
                <a:gd name="connsiteY11" fmla="*/ 274320 h 3852672"/>
                <a:gd name="connsiteX12" fmla="*/ 1828800 w 3005328"/>
                <a:gd name="connsiteY12" fmla="*/ 384048 h 3852672"/>
                <a:gd name="connsiteX13" fmla="*/ 1871472 w 3005328"/>
                <a:gd name="connsiteY13" fmla="*/ 536448 h 3852672"/>
                <a:gd name="connsiteX14" fmla="*/ 1944624 w 3005328"/>
                <a:gd name="connsiteY14" fmla="*/ 749808 h 3852672"/>
                <a:gd name="connsiteX15" fmla="*/ 2011680 w 3005328"/>
                <a:gd name="connsiteY15" fmla="*/ 908304 h 3852672"/>
                <a:gd name="connsiteX16" fmla="*/ 2103120 w 3005328"/>
                <a:gd name="connsiteY16" fmla="*/ 1054608 h 3852672"/>
                <a:gd name="connsiteX17" fmla="*/ 2225040 w 3005328"/>
                <a:gd name="connsiteY17" fmla="*/ 1194816 h 3852672"/>
                <a:gd name="connsiteX18" fmla="*/ 2438400 w 3005328"/>
                <a:gd name="connsiteY18" fmla="*/ 1414272 h 3852672"/>
                <a:gd name="connsiteX19" fmla="*/ 2718816 w 3005328"/>
                <a:gd name="connsiteY19" fmla="*/ 1700784 h 3852672"/>
                <a:gd name="connsiteX20" fmla="*/ 2901696 w 3005328"/>
                <a:gd name="connsiteY20" fmla="*/ 1932432 h 3852672"/>
                <a:gd name="connsiteX21" fmla="*/ 2932176 w 3005328"/>
                <a:gd name="connsiteY21" fmla="*/ 2139696 h 3852672"/>
                <a:gd name="connsiteX22" fmla="*/ 2907792 w 3005328"/>
                <a:gd name="connsiteY22" fmla="*/ 2414016 h 3852672"/>
                <a:gd name="connsiteX23" fmla="*/ 2889504 w 3005328"/>
                <a:gd name="connsiteY23" fmla="*/ 2657856 h 3852672"/>
                <a:gd name="connsiteX24" fmla="*/ 2974848 w 3005328"/>
                <a:gd name="connsiteY24" fmla="*/ 2913888 h 3852672"/>
                <a:gd name="connsiteX25" fmla="*/ 2968752 w 3005328"/>
                <a:gd name="connsiteY25" fmla="*/ 2926080 h 3852672"/>
                <a:gd name="connsiteX26" fmla="*/ 3005328 w 3005328"/>
                <a:gd name="connsiteY26" fmla="*/ 3188208 h 3852672"/>
                <a:gd name="connsiteX27" fmla="*/ 2816352 w 3005328"/>
                <a:gd name="connsiteY27" fmla="*/ 3340608 h 3852672"/>
                <a:gd name="connsiteX28" fmla="*/ 2724912 w 3005328"/>
                <a:gd name="connsiteY28" fmla="*/ 3401568 h 3852672"/>
                <a:gd name="connsiteX29" fmla="*/ 2602992 w 3005328"/>
                <a:gd name="connsiteY29" fmla="*/ 3773424 h 3852672"/>
                <a:gd name="connsiteX30" fmla="*/ 2481072 w 3005328"/>
                <a:gd name="connsiteY30" fmla="*/ 3852672 h 3852672"/>
                <a:gd name="connsiteX31" fmla="*/ 2426208 w 3005328"/>
                <a:gd name="connsiteY31" fmla="*/ 3834384 h 3852672"/>
                <a:gd name="connsiteX32" fmla="*/ 2310384 w 3005328"/>
                <a:gd name="connsiteY32" fmla="*/ 3785616 h 3852672"/>
                <a:gd name="connsiteX33" fmla="*/ 2231136 w 3005328"/>
                <a:gd name="connsiteY33" fmla="*/ 3493008 h 3852672"/>
                <a:gd name="connsiteX34" fmla="*/ 2157984 w 3005328"/>
                <a:gd name="connsiteY34" fmla="*/ 3395472 h 3852672"/>
                <a:gd name="connsiteX35" fmla="*/ 1999488 w 3005328"/>
                <a:gd name="connsiteY35" fmla="*/ 3377184 h 3852672"/>
                <a:gd name="connsiteX36" fmla="*/ 1810512 w 3005328"/>
                <a:gd name="connsiteY36" fmla="*/ 3425952 h 3852672"/>
                <a:gd name="connsiteX37" fmla="*/ 1517904 w 3005328"/>
                <a:gd name="connsiteY37" fmla="*/ 3474720 h 3852672"/>
                <a:gd name="connsiteX38" fmla="*/ 1463040 w 3005328"/>
                <a:gd name="connsiteY38" fmla="*/ 3474720 h 3852672"/>
                <a:gd name="connsiteX39" fmla="*/ 1249680 w 3005328"/>
                <a:gd name="connsiteY39" fmla="*/ 3523488 h 3852672"/>
                <a:gd name="connsiteX40" fmla="*/ 1176528 w 3005328"/>
                <a:gd name="connsiteY40" fmla="*/ 3529584 h 3852672"/>
                <a:gd name="connsiteX41" fmla="*/ 969264 w 3005328"/>
                <a:gd name="connsiteY41" fmla="*/ 3523488 h 3852672"/>
                <a:gd name="connsiteX42" fmla="*/ 676656 w 3005328"/>
                <a:gd name="connsiteY42" fmla="*/ 3346704 h 3852672"/>
                <a:gd name="connsiteX43" fmla="*/ 445008 w 3005328"/>
                <a:gd name="connsiteY43" fmla="*/ 3066288 h 3852672"/>
                <a:gd name="connsiteX44" fmla="*/ 341376 w 3005328"/>
                <a:gd name="connsiteY44" fmla="*/ 2938272 h 3852672"/>
                <a:gd name="connsiteX45" fmla="*/ 341376 w 3005328"/>
                <a:gd name="connsiteY45" fmla="*/ 2822448 h 3852672"/>
                <a:gd name="connsiteX46" fmla="*/ 323088 w 3005328"/>
                <a:gd name="connsiteY46" fmla="*/ 2682240 h 3852672"/>
                <a:gd name="connsiteX47" fmla="*/ 286512 w 3005328"/>
                <a:gd name="connsiteY47" fmla="*/ 2535936 h 3852672"/>
                <a:gd name="connsiteX48" fmla="*/ 249936 w 3005328"/>
                <a:gd name="connsiteY48" fmla="*/ 2468880 h 3852672"/>
                <a:gd name="connsiteX49" fmla="*/ 182880 w 3005328"/>
                <a:gd name="connsiteY49" fmla="*/ 2389632 h 3852672"/>
                <a:gd name="connsiteX50" fmla="*/ 146304 w 3005328"/>
                <a:gd name="connsiteY50" fmla="*/ 2346960 h 3852672"/>
                <a:gd name="connsiteX51" fmla="*/ 60960 w 3005328"/>
                <a:gd name="connsiteY51" fmla="*/ 2225040 h 3852672"/>
                <a:gd name="connsiteX52" fmla="*/ 42672 w 3005328"/>
                <a:gd name="connsiteY52" fmla="*/ 2084832 h 3852672"/>
                <a:gd name="connsiteX53" fmla="*/ 79248 w 3005328"/>
                <a:gd name="connsiteY53" fmla="*/ 1895856 h 3852672"/>
                <a:gd name="connsiteX54" fmla="*/ 103632 w 3005328"/>
                <a:gd name="connsiteY54" fmla="*/ 1767840 h 3852672"/>
                <a:gd name="connsiteX55" fmla="*/ 103632 w 3005328"/>
                <a:gd name="connsiteY55" fmla="*/ 1627632 h 3852672"/>
                <a:gd name="connsiteX56" fmla="*/ 42672 w 3005328"/>
                <a:gd name="connsiteY56" fmla="*/ 1420368 h 3852672"/>
                <a:gd name="connsiteX57" fmla="*/ 0 w 3005328"/>
                <a:gd name="connsiteY57" fmla="*/ 1274064 h 3852672"/>
                <a:gd name="connsiteX58" fmla="*/ 0 w 3005328"/>
                <a:gd name="connsiteY58" fmla="*/ 1152144 h 3852672"/>
                <a:gd name="connsiteX59" fmla="*/ 18288 w 3005328"/>
                <a:gd name="connsiteY59" fmla="*/ 1042416 h 3852672"/>
                <a:gd name="connsiteX60" fmla="*/ 73152 w 3005328"/>
                <a:gd name="connsiteY60" fmla="*/ 1005840 h 3852672"/>
                <a:gd name="connsiteX61" fmla="*/ 213360 w 3005328"/>
                <a:gd name="connsiteY61" fmla="*/ 914400 h 3852672"/>
                <a:gd name="connsiteX62" fmla="*/ 615696 w 3005328"/>
                <a:gd name="connsiteY62" fmla="*/ 652272 h 3852672"/>
                <a:gd name="connsiteX0" fmla="*/ 615696 w 3005328"/>
                <a:gd name="connsiteY0" fmla="*/ 652272 h 3941572"/>
                <a:gd name="connsiteX1" fmla="*/ 426720 w 3005328"/>
                <a:gd name="connsiteY1" fmla="*/ 414528 h 3941572"/>
                <a:gd name="connsiteX2" fmla="*/ 304800 w 3005328"/>
                <a:gd name="connsiteY2" fmla="*/ 225552 h 3941572"/>
                <a:gd name="connsiteX3" fmla="*/ 420624 w 3005328"/>
                <a:gd name="connsiteY3" fmla="*/ 67056 h 3941572"/>
                <a:gd name="connsiteX4" fmla="*/ 640080 w 3005328"/>
                <a:gd name="connsiteY4" fmla="*/ 0 h 3941572"/>
                <a:gd name="connsiteX5" fmla="*/ 694944 w 3005328"/>
                <a:gd name="connsiteY5" fmla="*/ 18288 h 3941572"/>
                <a:gd name="connsiteX6" fmla="*/ 914400 w 3005328"/>
                <a:gd name="connsiteY6" fmla="*/ 54864 h 3941572"/>
                <a:gd name="connsiteX7" fmla="*/ 1304544 w 3005328"/>
                <a:gd name="connsiteY7" fmla="*/ 249936 h 3941572"/>
                <a:gd name="connsiteX8" fmla="*/ 1371600 w 3005328"/>
                <a:gd name="connsiteY8" fmla="*/ 292608 h 3941572"/>
                <a:gd name="connsiteX9" fmla="*/ 1578864 w 3005328"/>
                <a:gd name="connsiteY9" fmla="*/ 231648 h 3941572"/>
                <a:gd name="connsiteX10" fmla="*/ 1633728 w 3005328"/>
                <a:gd name="connsiteY10" fmla="*/ 207264 h 3941572"/>
                <a:gd name="connsiteX11" fmla="*/ 1773936 w 3005328"/>
                <a:gd name="connsiteY11" fmla="*/ 274320 h 3941572"/>
                <a:gd name="connsiteX12" fmla="*/ 1828800 w 3005328"/>
                <a:gd name="connsiteY12" fmla="*/ 384048 h 3941572"/>
                <a:gd name="connsiteX13" fmla="*/ 1871472 w 3005328"/>
                <a:gd name="connsiteY13" fmla="*/ 536448 h 3941572"/>
                <a:gd name="connsiteX14" fmla="*/ 1944624 w 3005328"/>
                <a:gd name="connsiteY14" fmla="*/ 749808 h 3941572"/>
                <a:gd name="connsiteX15" fmla="*/ 2011680 w 3005328"/>
                <a:gd name="connsiteY15" fmla="*/ 908304 h 3941572"/>
                <a:gd name="connsiteX16" fmla="*/ 2103120 w 3005328"/>
                <a:gd name="connsiteY16" fmla="*/ 1054608 h 3941572"/>
                <a:gd name="connsiteX17" fmla="*/ 2225040 w 3005328"/>
                <a:gd name="connsiteY17" fmla="*/ 1194816 h 3941572"/>
                <a:gd name="connsiteX18" fmla="*/ 2438400 w 3005328"/>
                <a:gd name="connsiteY18" fmla="*/ 1414272 h 3941572"/>
                <a:gd name="connsiteX19" fmla="*/ 2718816 w 3005328"/>
                <a:gd name="connsiteY19" fmla="*/ 1700784 h 3941572"/>
                <a:gd name="connsiteX20" fmla="*/ 2901696 w 3005328"/>
                <a:gd name="connsiteY20" fmla="*/ 1932432 h 3941572"/>
                <a:gd name="connsiteX21" fmla="*/ 2932176 w 3005328"/>
                <a:gd name="connsiteY21" fmla="*/ 2139696 h 3941572"/>
                <a:gd name="connsiteX22" fmla="*/ 2907792 w 3005328"/>
                <a:gd name="connsiteY22" fmla="*/ 2414016 h 3941572"/>
                <a:gd name="connsiteX23" fmla="*/ 2889504 w 3005328"/>
                <a:gd name="connsiteY23" fmla="*/ 2657856 h 3941572"/>
                <a:gd name="connsiteX24" fmla="*/ 2974848 w 3005328"/>
                <a:gd name="connsiteY24" fmla="*/ 2913888 h 3941572"/>
                <a:gd name="connsiteX25" fmla="*/ 2968752 w 3005328"/>
                <a:gd name="connsiteY25" fmla="*/ 2926080 h 3941572"/>
                <a:gd name="connsiteX26" fmla="*/ 3005328 w 3005328"/>
                <a:gd name="connsiteY26" fmla="*/ 3188208 h 3941572"/>
                <a:gd name="connsiteX27" fmla="*/ 2816352 w 3005328"/>
                <a:gd name="connsiteY27" fmla="*/ 3340608 h 3941572"/>
                <a:gd name="connsiteX28" fmla="*/ 2724912 w 3005328"/>
                <a:gd name="connsiteY28" fmla="*/ 3401568 h 3941572"/>
                <a:gd name="connsiteX29" fmla="*/ 2602992 w 3005328"/>
                <a:gd name="connsiteY29" fmla="*/ 3773424 h 3941572"/>
                <a:gd name="connsiteX30" fmla="*/ 2440432 w 3005328"/>
                <a:gd name="connsiteY30" fmla="*/ 3941572 h 3941572"/>
                <a:gd name="connsiteX31" fmla="*/ 2426208 w 3005328"/>
                <a:gd name="connsiteY31" fmla="*/ 3834384 h 3941572"/>
                <a:gd name="connsiteX32" fmla="*/ 2310384 w 3005328"/>
                <a:gd name="connsiteY32" fmla="*/ 3785616 h 3941572"/>
                <a:gd name="connsiteX33" fmla="*/ 2231136 w 3005328"/>
                <a:gd name="connsiteY33" fmla="*/ 3493008 h 3941572"/>
                <a:gd name="connsiteX34" fmla="*/ 2157984 w 3005328"/>
                <a:gd name="connsiteY34" fmla="*/ 3395472 h 3941572"/>
                <a:gd name="connsiteX35" fmla="*/ 1999488 w 3005328"/>
                <a:gd name="connsiteY35" fmla="*/ 3377184 h 3941572"/>
                <a:gd name="connsiteX36" fmla="*/ 1810512 w 3005328"/>
                <a:gd name="connsiteY36" fmla="*/ 3425952 h 3941572"/>
                <a:gd name="connsiteX37" fmla="*/ 1517904 w 3005328"/>
                <a:gd name="connsiteY37" fmla="*/ 3474720 h 3941572"/>
                <a:gd name="connsiteX38" fmla="*/ 1463040 w 3005328"/>
                <a:gd name="connsiteY38" fmla="*/ 3474720 h 3941572"/>
                <a:gd name="connsiteX39" fmla="*/ 1249680 w 3005328"/>
                <a:gd name="connsiteY39" fmla="*/ 3523488 h 3941572"/>
                <a:gd name="connsiteX40" fmla="*/ 1176528 w 3005328"/>
                <a:gd name="connsiteY40" fmla="*/ 3529584 h 3941572"/>
                <a:gd name="connsiteX41" fmla="*/ 969264 w 3005328"/>
                <a:gd name="connsiteY41" fmla="*/ 3523488 h 3941572"/>
                <a:gd name="connsiteX42" fmla="*/ 676656 w 3005328"/>
                <a:gd name="connsiteY42" fmla="*/ 3346704 h 3941572"/>
                <a:gd name="connsiteX43" fmla="*/ 445008 w 3005328"/>
                <a:gd name="connsiteY43" fmla="*/ 3066288 h 3941572"/>
                <a:gd name="connsiteX44" fmla="*/ 341376 w 3005328"/>
                <a:gd name="connsiteY44" fmla="*/ 2938272 h 3941572"/>
                <a:gd name="connsiteX45" fmla="*/ 341376 w 3005328"/>
                <a:gd name="connsiteY45" fmla="*/ 2822448 h 3941572"/>
                <a:gd name="connsiteX46" fmla="*/ 323088 w 3005328"/>
                <a:gd name="connsiteY46" fmla="*/ 2682240 h 3941572"/>
                <a:gd name="connsiteX47" fmla="*/ 286512 w 3005328"/>
                <a:gd name="connsiteY47" fmla="*/ 2535936 h 3941572"/>
                <a:gd name="connsiteX48" fmla="*/ 249936 w 3005328"/>
                <a:gd name="connsiteY48" fmla="*/ 2468880 h 3941572"/>
                <a:gd name="connsiteX49" fmla="*/ 182880 w 3005328"/>
                <a:gd name="connsiteY49" fmla="*/ 2389632 h 3941572"/>
                <a:gd name="connsiteX50" fmla="*/ 146304 w 3005328"/>
                <a:gd name="connsiteY50" fmla="*/ 2346960 h 3941572"/>
                <a:gd name="connsiteX51" fmla="*/ 60960 w 3005328"/>
                <a:gd name="connsiteY51" fmla="*/ 2225040 h 3941572"/>
                <a:gd name="connsiteX52" fmla="*/ 42672 w 3005328"/>
                <a:gd name="connsiteY52" fmla="*/ 2084832 h 3941572"/>
                <a:gd name="connsiteX53" fmla="*/ 79248 w 3005328"/>
                <a:gd name="connsiteY53" fmla="*/ 1895856 h 3941572"/>
                <a:gd name="connsiteX54" fmla="*/ 103632 w 3005328"/>
                <a:gd name="connsiteY54" fmla="*/ 1767840 h 3941572"/>
                <a:gd name="connsiteX55" fmla="*/ 103632 w 3005328"/>
                <a:gd name="connsiteY55" fmla="*/ 1627632 h 3941572"/>
                <a:gd name="connsiteX56" fmla="*/ 42672 w 3005328"/>
                <a:gd name="connsiteY56" fmla="*/ 1420368 h 3941572"/>
                <a:gd name="connsiteX57" fmla="*/ 0 w 3005328"/>
                <a:gd name="connsiteY57" fmla="*/ 1274064 h 3941572"/>
                <a:gd name="connsiteX58" fmla="*/ 0 w 3005328"/>
                <a:gd name="connsiteY58" fmla="*/ 1152144 h 3941572"/>
                <a:gd name="connsiteX59" fmla="*/ 18288 w 3005328"/>
                <a:gd name="connsiteY59" fmla="*/ 1042416 h 3941572"/>
                <a:gd name="connsiteX60" fmla="*/ 73152 w 3005328"/>
                <a:gd name="connsiteY60" fmla="*/ 1005840 h 3941572"/>
                <a:gd name="connsiteX61" fmla="*/ 213360 w 3005328"/>
                <a:gd name="connsiteY61" fmla="*/ 914400 h 3941572"/>
                <a:gd name="connsiteX62" fmla="*/ 615696 w 3005328"/>
                <a:gd name="connsiteY62" fmla="*/ 652272 h 3941572"/>
                <a:gd name="connsiteX0" fmla="*/ 615696 w 3005328"/>
                <a:gd name="connsiteY0" fmla="*/ 652272 h 3941572"/>
                <a:gd name="connsiteX1" fmla="*/ 426720 w 3005328"/>
                <a:gd name="connsiteY1" fmla="*/ 414528 h 3941572"/>
                <a:gd name="connsiteX2" fmla="*/ 304800 w 3005328"/>
                <a:gd name="connsiteY2" fmla="*/ 225552 h 3941572"/>
                <a:gd name="connsiteX3" fmla="*/ 420624 w 3005328"/>
                <a:gd name="connsiteY3" fmla="*/ 67056 h 3941572"/>
                <a:gd name="connsiteX4" fmla="*/ 640080 w 3005328"/>
                <a:gd name="connsiteY4" fmla="*/ 0 h 3941572"/>
                <a:gd name="connsiteX5" fmla="*/ 694944 w 3005328"/>
                <a:gd name="connsiteY5" fmla="*/ 18288 h 3941572"/>
                <a:gd name="connsiteX6" fmla="*/ 914400 w 3005328"/>
                <a:gd name="connsiteY6" fmla="*/ 54864 h 3941572"/>
                <a:gd name="connsiteX7" fmla="*/ 1304544 w 3005328"/>
                <a:gd name="connsiteY7" fmla="*/ 249936 h 3941572"/>
                <a:gd name="connsiteX8" fmla="*/ 1371600 w 3005328"/>
                <a:gd name="connsiteY8" fmla="*/ 292608 h 3941572"/>
                <a:gd name="connsiteX9" fmla="*/ 1578864 w 3005328"/>
                <a:gd name="connsiteY9" fmla="*/ 231648 h 3941572"/>
                <a:gd name="connsiteX10" fmla="*/ 1633728 w 3005328"/>
                <a:gd name="connsiteY10" fmla="*/ 207264 h 3941572"/>
                <a:gd name="connsiteX11" fmla="*/ 1773936 w 3005328"/>
                <a:gd name="connsiteY11" fmla="*/ 274320 h 3941572"/>
                <a:gd name="connsiteX12" fmla="*/ 1828800 w 3005328"/>
                <a:gd name="connsiteY12" fmla="*/ 384048 h 3941572"/>
                <a:gd name="connsiteX13" fmla="*/ 1871472 w 3005328"/>
                <a:gd name="connsiteY13" fmla="*/ 536448 h 3941572"/>
                <a:gd name="connsiteX14" fmla="*/ 1944624 w 3005328"/>
                <a:gd name="connsiteY14" fmla="*/ 749808 h 3941572"/>
                <a:gd name="connsiteX15" fmla="*/ 2011680 w 3005328"/>
                <a:gd name="connsiteY15" fmla="*/ 908304 h 3941572"/>
                <a:gd name="connsiteX16" fmla="*/ 2103120 w 3005328"/>
                <a:gd name="connsiteY16" fmla="*/ 1054608 h 3941572"/>
                <a:gd name="connsiteX17" fmla="*/ 2225040 w 3005328"/>
                <a:gd name="connsiteY17" fmla="*/ 1194816 h 3941572"/>
                <a:gd name="connsiteX18" fmla="*/ 2438400 w 3005328"/>
                <a:gd name="connsiteY18" fmla="*/ 1414272 h 3941572"/>
                <a:gd name="connsiteX19" fmla="*/ 2718816 w 3005328"/>
                <a:gd name="connsiteY19" fmla="*/ 1700784 h 3941572"/>
                <a:gd name="connsiteX20" fmla="*/ 2901696 w 3005328"/>
                <a:gd name="connsiteY20" fmla="*/ 1932432 h 3941572"/>
                <a:gd name="connsiteX21" fmla="*/ 2932176 w 3005328"/>
                <a:gd name="connsiteY21" fmla="*/ 2139696 h 3941572"/>
                <a:gd name="connsiteX22" fmla="*/ 2907792 w 3005328"/>
                <a:gd name="connsiteY22" fmla="*/ 2414016 h 3941572"/>
                <a:gd name="connsiteX23" fmla="*/ 2889504 w 3005328"/>
                <a:gd name="connsiteY23" fmla="*/ 2657856 h 3941572"/>
                <a:gd name="connsiteX24" fmla="*/ 2974848 w 3005328"/>
                <a:gd name="connsiteY24" fmla="*/ 2913888 h 3941572"/>
                <a:gd name="connsiteX25" fmla="*/ 2968752 w 3005328"/>
                <a:gd name="connsiteY25" fmla="*/ 2926080 h 3941572"/>
                <a:gd name="connsiteX26" fmla="*/ 3005328 w 3005328"/>
                <a:gd name="connsiteY26" fmla="*/ 3188208 h 3941572"/>
                <a:gd name="connsiteX27" fmla="*/ 2816352 w 3005328"/>
                <a:gd name="connsiteY27" fmla="*/ 3340608 h 3941572"/>
                <a:gd name="connsiteX28" fmla="*/ 2724912 w 3005328"/>
                <a:gd name="connsiteY28" fmla="*/ 3401568 h 3941572"/>
                <a:gd name="connsiteX29" fmla="*/ 2602992 w 3005328"/>
                <a:gd name="connsiteY29" fmla="*/ 3773424 h 3941572"/>
                <a:gd name="connsiteX30" fmla="*/ 2440432 w 3005328"/>
                <a:gd name="connsiteY30" fmla="*/ 3941572 h 3941572"/>
                <a:gd name="connsiteX31" fmla="*/ 2310384 w 3005328"/>
                <a:gd name="connsiteY31" fmla="*/ 3785616 h 3941572"/>
                <a:gd name="connsiteX32" fmla="*/ 2231136 w 3005328"/>
                <a:gd name="connsiteY32" fmla="*/ 3493008 h 3941572"/>
                <a:gd name="connsiteX33" fmla="*/ 2157984 w 3005328"/>
                <a:gd name="connsiteY33" fmla="*/ 3395472 h 3941572"/>
                <a:gd name="connsiteX34" fmla="*/ 1999488 w 3005328"/>
                <a:gd name="connsiteY34" fmla="*/ 3377184 h 3941572"/>
                <a:gd name="connsiteX35" fmla="*/ 1810512 w 3005328"/>
                <a:gd name="connsiteY35" fmla="*/ 3425952 h 3941572"/>
                <a:gd name="connsiteX36" fmla="*/ 1517904 w 3005328"/>
                <a:gd name="connsiteY36" fmla="*/ 3474720 h 3941572"/>
                <a:gd name="connsiteX37" fmla="*/ 1463040 w 3005328"/>
                <a:gd name="connsiteY37" fmla="*/ 3474720 h 3941572"/>
                <a:gd name="connsiteX38" fmla="*/ 1249680 w 3005328"/>
                <a:gd name="connsiteY38" fmla="*/ 3523488 h 3941572"/>
                <a:gd name="connsiteX39" fmla="*/ 1176528 w 3005328"/>
                <a:gd name="connsiteY39" fmla="*/ 3529584 h 3941572"/>
                <a:gd name="connsiteX40" fmla="*/ 969264 w 3005328"/>
                <a:gd name="connsiteY40" fmla="*/ 3523488 h 3941572"/>
                <a:gd name="connsiteX41" fmla="*/ 676656 w 3005328"/>
                <a:gd name="connsiteY41" fmla="*/ 3346704 h 3941572"/>
                <a:gd name="connsiteX42" fmla="*/ 445008 w 3005328"/>
                <a:gd name="connsiteY42" fmla="*/ 3066288 h 3941572"/>
                <a:gd name="connsiteX43" fmla="*/ 341376 w 3005328"/>
                <a:gd name="connsiteY43" fmla="*/ 2938272 h 3941572"/>
                <a:gd name="connsiteX44" fmla="*/ 341376 w 3005328"/>
                <a:gd name="connsiteY44" fmla="*/ 2822448 h 3941572"/>
                <a:gd name="connsiteX45" fmla="*/ 323088 w 3005328"/>
                <a:gd name="connsiteY45" fmla="*/ 2682240 h 3941572"/>
                <a:gd name="connsiteX46" fmla="*/ 286512 w 3005328"/>
                <a:gd name="connsiteY46" fmla="*/ 2535936 h 3941572"/>
                <a:gd name="connsiteX47" fmla="*/ 249936 w 3005328"/>
                <a:gd name="connsiteY47" fmla="*/ 2468880 h 3941572"/>
                <a:gd name="connsiteX48" fmla="*/ 182880 w 3005328"/>
                <a:gd name="connsiteY48" fmla="*/ 2389632 h 3941572"/>
                <a:gd name="connsiteX49" fmla="*/ 146304 w 3005328"/>
                <a:gd name="connsiteY49" fmla="*/ 2346960 h 3941572"/>
                <a:gd name="connsiteX50" fmla="*/ 60960 w 3005328"/>
                <a:gd name="connsiteY50" fmla="*/ 2225040 h 3941572"/>
                <a:gd name="connsiteX51" fmla="*/ 42672 w 3005328"/>
                <a:gd name="connsiteY51" fmla="*/ 2084832 h 3941572"/>
                <a:gd name="connsiteX52" fmla="*/ 79248 w 3005328"/>
                <a:gd name="connsiteY52" fmla="*/ 1895856 h 3941572"/>
                <a:gd name="connsiteX53" fmla="*/ 103632 w 3005328"/>
                <a:gd name="connsiteY53" fmla="*/ 1767840 h 3941572"/>
                <a:gd name="connsiteX54" fmla="*/ 103632 w 3005328"/>
                <a:gd name="connsiteY54" fmla="*/ 1627632 h 3941572"/>
                <a:gd name="connsiteX55" fmla="*/ 42672 w 3005328"/>
                <a:gd name="connsiteY55" fmla="*/ 1420368 h 3941572"/>
                <a:gd name="connsiteX56" fmla="*/ 0 w 3005328"/>
                <a:gd name="connsiteY56" fmla="*/ 1274064 h 3941572"/>
                <a:gd name="connsiteX57" fmla="*/ 0 w 3005328"/>
                <a:gd name="connsiteY57" fmla="*/ 1152144 h 3941572"/>
                <a:gd name="connsiteX58" fmla="*/ 18288 w 3005328"/>
                <a:gd name="connsiteY58" fmla="*/ 1042416 h 3941572"/>
                <a:gd name="connsiteX59" fmla="*/ 73152 w 3005328"/>
                <a:gd name="connsiteY59" fmla="*/ 1005840 h 3941572"/>
                <a:gd name="connsiteX60" fmla="*/ 213360 w 3005328"/>
                <a:gd name="connsiteY60" fmla="*/ 914400 h 3941572"/>
                <a:gd name="connsiteX61" fmla="*/ 615696 w 3005328"/>
                <a:gd name="connsiteY61" fmla="*/ 652272 h 3941572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10384 w 3005328"/>
                <a:gd name="connsiteY31" fmla="*/ 378561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10384 w 3005328"/>
                <a:gd name="connsiteY31" fmla="*/ 378561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157984 w 3005328"/>
                <a:gd name="connsiteY32" fmla="*/ 3395472 h 3941721"/>
                <a:gd name="connsiteX33" fmla="*/ 1999488 w 3005328"/>
                <a:gd name="connsiteY33" fmla="*/ 3377184 h 3941721"/>
                <a:gd name="connsiteX34" fmla="*/ 1810512 w 3005328"/>
                <a:gd name="connsiteY34" fmla="*/ 3425952 h 3941721"/>
                <a:gd name="connsiteX35" fmla="*/ 1517904 w 3005328"/>
                <a:gd name="connsiteY35" fmla="*/ 3474720 h 3941721"/>
                <a:gd name="connsiteX36" fmla="*/ 1463040 w 3005328"/>
                <a:gd name="connsiteY36" fmla="*/ 3474720 h 3941721"/>
                <a:gd name="connsiteX37" fmla="*/ 1249680 w 3005328"/>
                <a:gd name="connsiteY37" fmla="*/ 3523488 h 3941721"/>
                <a:gd name="connsiteX38" fmla="*/ 1176528 w 3005328"/>
                <a:gd name="connsiteY38" fmla="*/ 3529584 h 3941721"/>
                <a:gd name="connsiteX39" fmla="*/ 969264 w 3005328"/>
                <a:gd name="connsiteY39" fmla="*/ 3523488 h 3941721"/>
                <a:gd name="connsiteX40" fmla="*/ 676656 w 3005328"/>
                <a:gd name="connsiteY40" fmla="*/ 3346704 h 3941721"/>
                <a:gd name="connsiteX41" fmla="*/ 445008 w 3005328"/>
                <a:gd name="connsiteY41" fmla="*/ 3066288 h 3941721"/>
                <a:gd name="connsiteX42" fmla="*/ 341376 w 3005328"/>
                <a:gd name="connsiteY42" fmla="*/ 2938272 h 3941721"/>
                <a:gd name="connsiteX43" fmla="*/ 341376 w 3005328"/>
                <a:gd name="connsiteY43" fmla="*/ 2822448 h 3941721"/>
                <a:gd name="connsiteX44" fmla="*/ 323088 w 3005328"/>
                <a:gd name="connsiteY44" fmla="*/ 2682240 h 3941721"/>
                <a:gd name="connsiteX45" fmla="*/ 286512 w 3005328"/>
                <a:gd name="connsiteY45" fmla="*/ 2535936 h 3941721"/>
                <a:gd name="connsiteX46" fmla="*/ 249936 w 3005328"/>
                <a:gd name="connsiteY46" fmla="*/ 2468880 h 3941721"/>
                <a:gd name="connsiteX47" fmla="*/ 182880 w 3005328"/>
                <a:gd name="connsiteY47" fmla="*/ 2389632 h 3941721"/>
                <a:gd name="connsiteX48" fmla="*/ 146304 w 3005328"/>
                <a:gd name="connsiteY48" fmla="*/ 2346960 h 3941721"/>
                <a:gd name="connsiteX49" fmla="*/ 60960 w 3005328"/>
                <a:gd name="connsiteY49" fmla="*/ 2225040 h 3941721"/>
                <a:gd name="connsiteX50" fmla="*/ 42672 w 3005328"/>
                <a:gd name="connsiteY50" fmla="*/ 2084832 h 3941721"/>
                <a:gd name="connsiteX51" fmla="*/ 79248 w 3005328"/>
                <a:gd name="connsiteY51" fmla="*/ 1895856 h 3941721"/>
                <a:gd name="connsiteX52" fmla="*/ 103632 w 3005328"/>
                <a:gd name="connsiteY52" fmla="*/ 1767840 h 3941721"/>
                <a:gd name="connsiteX53" fmla="*/ 103632 w 3005328"/>
                <a:gd name="connsiteY53" fmla="*/ 1627632 h 3941721"/>
                <a:gd name="connsiteX54" fmla="*/ 42672 w 3005328"/>
                <a:gd name="connsiteY54" fmla="*/ 1420368 h 3941721"/>
                <a:gd name="connsiteX55" fmla="*/ 0 w 3005328"/>
                <a:gd name="connsiteY55" fmla="*/ 1274064 h 3941721"/>
                <a:gd name="connsiteX56" fmla="*/ 0 w 3005328"/>
                <a:gd name="connsiteY56" fmla="*/ 1152144 h 3941721"/>
                <a:gd name="connsiteX57" fmla="*/ 18288 w 3005328"/>
                <a:gd name="connsiteY57" fmla="*/ 1042416 h 3941721"/>
                <a:gd name="connsiteX58" fmla="*/ 73152 w 3005328"/>
                <a:gd name="connsiteY58" fmla="*/ 1005840 h 3941721"/>
                <a:gd name="connsiteX59" fmla="*/ 213360 w 3005328"/>
                <a:gd name="connsiteY59" fmla="*/ 914400 h 3941721"/>
                <a:gd name="connsiteX60" fmla="*/ 615696 w 3005328"/>
                <a:gd name="connsiteY60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157984 w 3005328"/>
                <a:gd name="connsiteY32" fmla="*/ 3395472 h 3941721"/>
                <a:gd name="connsiteX33" fmla="*/ 1999488 w 3005328"/>
                <a:gd name="connsiteY33" fmla="*/ 3377184 h 3941721"/>
                <a:gd name="connsiteX34" fmla="*/ 1810512 w 3005328"/>
                <a:gd name="connsiteY34" fmla="*/ 3425952 h 3941721"/>
                <a:gd name="connsiteX35" fmla="*/ 1517904 w 3005328"/>
                <a:gd name="connsiteY35" fmla="*/ 3474720 h 3941721"/>
                <a:gd name="connsiteX36" fmla="*/ 1463040 w 3005328"/>
                <a:gd name="connsiteY36" fmla="*/ 3474720 h 3941721"/>
                <a:gd name="connsiteX37" fmla="*/ 1249680 w 3005328"/>
                <a:gd name="connsiteY37" fmla="*/ 3523488 h 3941721"/>
                <a:gd name="connsiteX38" fmla="*/ 1176528 w 3005328"/>
                <a:gd name="connsiteY38" fmla="*/ 3529584 h 3941721"/>
                <a:gd name="connsiteX39" fmla="*/ 969264 w 3005328"/>
                <a:gd name="connsiteY39" fmla="*/ 3523488 h 3941721"/>
                <a:gd name="connsiteX40" fmla="*/ 676656 w 3005328"/>
                <a:gd name="connsiteY40" fmla="*/ 3346704 h 3941721"/>
                <a:gd name="connsiteX41" fmla="*/ 445008 w 3005328"/>
                <a:gd name="connsiteY41" fmla="*/ 3066288 h 3941721"/>
                <a:gd name="connsiteX42" fmla="*/ 341376 w 3005328"/>
                <a:gd name="connsiteY42" fmla="*/ 2938272 h 3941721"/>
                <a:gd name="connsiteX43" fmla="*/ 341376 w 3005328"/>
                <a:gd name="connsiteY43" fmla="*/ 2822448 h 3941721"/>
                <a:gd name="connsiteX44" fmla="*/ 323088 w 3005328"/>
                <a:gd name="connsiteY44" fmla="*/ 2682240 h 3941721"/>
                <a:gd name="connsiteX45" fmla="*/ 286512 w 3005328"/>
                <a:gd name="connsiteY45" fmla="*/ 2535936 h 3941721"/>
                <a:gd name="connsiteX46" fmla="*/ 249936 w 3005328"/>
                <a:gd name="connsiteY46" fmla="*/ 2468880 h 3941721"/>
                <a:gd name="connsiteX47" fmla="*/ 182880 w 3005328"/>
                <a:gd name="connsiteY47" fmla="*/ 2389632 h 3941721"/>
                <a:gd name="connsiteX48" fmla="*/ 146304 w 3005328"/>
                <a:gd name="connsiteY48" fmla="*/ 2346960 h 3941721"/>
                <a:gd name="connsiteX49" fmla="*/ 60960 w 3005328"/>
                <a:gd name="connsiteY49" fmla="*/ 2225040 h 3941721"/>
                <a:gd name="connsiteX50" fmla="*/ 42672 w 3005328"/>
                <a:gd name="connsiteY50" fmla="*/ 2084832 h 3941721"/>
                <a:gd name="connsiteX51" fmla="*/ 79248 w 3005328"/>
                <a:gd name="connsiteY51" fmla="*/ 1895856 h 3941721"/>
                <a:gd name="connsiteX52" fmla="*/ 103632 w 3005328"/>
                <a:gd name="connsiteY52" fmla="*/ 1767840 h 3941721"/>
                <a:gd name="connsiteX53" fmla="*/ 103632 w 3005328"/>
                <a:gd name="connsiteY53" fmla="*/ 1627632 h 3941721"/>
                <a:gd name="connsiteX54" fmla="*/ 42672 w 3005328"/>
                <a:gd name="connsiteY54" fmla="*/ 1420368 h 3941721"/>
                <a:gd name="connsiteX55" fmla="*/ 0 w 3005328"/>
                <a:gd name="connsiteY55" fmla="*/ 1274064 h 3941721"/>
                <a:gd name="connsiteX56" fmla="*/ 0 w 3005328"/>
                <a:gd name="connsiteY56" fmla="*/ 1152144 h 3941721"/>
                <a:gd name="connsiteX57" fmla="*/ 18288 w 3005328"/>
                <a:gd name="connsiteY57" fmla="*/ 1042416 h 3941721"/>
                <a:gd name="connsiteX58" fmla="*/ 73152 w 3005328"/>
                <a:gd name="connsiteY58" fmla="*/ 1005840 h 3941721"/>
                <a:gd name="connsiteX59" fmla="*/ 213360 w 3005328"/>
                <a:gd name="connsiteY59" fmla="*/ 914400 h 3941721"/>
                <a:gd name="connsiteX60" fmla="*/ 615696 w 3005328"/>
                <a:gd name="connsiteY60" fmla="*/ 652272 h 3941721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816352 w 3005328"/>
                <a:gd name="connsiteY27" fmla="*/ 3340608 h 3941735"/>
                <a:gd name="connsiteX28" fmla="*/ 2724912 w 3005328"/>
                <a:gd name="connsiteY28" fmla="*/ 3401568 h 3941735"/>
                <a:gd name="connsiteX29" fmla="*/ 2602992 w 3005328"/>
                <a:gd name="connsiteY29" fmla="*/ 3773424 h 3941735"/>
                <a:gd name="connsiteX30" fmla="*/ 2440432 w 3005328"/>
                <a:gd name="connsiteY30" fmla="*/ 3941572 h 3941735"/>
                <a:gd name="connsiteX31" fmla="*/ 2302764 w 3005328"/>
                <a:gd name="connsiteY31" fmla="*/ 3714496 h 3941735"/>
                <a:gd name="connsiteX32" fmla="*/ 2157984 w 3005328"/>
                <a:gd name="connsiteY32" fmla="*/ 3395472 h 3941735"/>
                <a:gd name="connsiteX33" fmla="*/ 1999488 w 3005328"/>
                <a:gd name="connsiteY33" fmla="*/ 3377184 h 3941735"/>
                <a:gd name="connsiteX34" fmla="*/ 1810512 w 3005328"/>
                <a:gd name="connsiteY34" fmla="*/ 3425952 h 3941735"/>
                <a:gd name="connsiteX35" fmla="*/ 1517904 w 3005328"/>
                <a:gd name="connsiteY35" fmla="*/ 3474720 h 3941735"/>
                <a:gd name="connsiteX36" fmla="*/ 1463040 w 3005328"/>
                <a:gd name="connsiteY36" fmla="*/ 3474720 h 3941735"/>
                <a:gd name="connsiteX37" fmla="*/ 1249680 w 3005328"/>
                <a:gd name="connsiteY37" fmla="*/ 3523488 h 3941735"/>
                <a:gd name="connsiteX38" fmla="*/ 1176528 w 3005328"/>
                <a:gd name="connsiteY38" fmla="*/ 3529584 h 3941735"/>
                <a:gd name="connsiteX39" fmla="*/ 969264 w 3005328"/>
                <a:gd name="connsiteY39" fmla="*/ 3523488 h 3941735"/>
                <a:gd name="connsiteX40" fmla="*/ 676656 w 3005328"/>
                <a:gd name="connsiteY40" fmla="*/ 3346704 h 3941735"/>
                <a:gd name="connsiteX41" fmla="*/ 445008 w 3005328"/>
                <a:gd name="connsiteY41" fmla="*/ 3066288 h 3941735"/>
                <a:gd name="connsiteX42" fmla="*/ 341376 w 3005328"/>
                <a:gd name="connsiteY42" fmla="*/ 2938272 h 3941735"/>
                <a:gd name="connsiteX43" fmla="*/ 341376 w 3005328"/>
                <a:gd name="connsiteY43" fmla="*/ 2822448 h 3941735"/>
                <a:gd name="connsiteX44" fmla="*/ 323088 w 3005328"/>
                <a:gd name="connsiteY44" fmla="*/ 2682240 h 3941735"/>
                <a:gd name="connsiteX45" fmla="*/ 286512 w 3005328"/>
                <a:gd name="connsiteY45" fmla="*/ 2535936 h 3941735"/>
                <a:gd name="connsiteX46" fmla="*/ 249936 w 3005328"/>
                <a:gd name="connsiteY46" fmla="*/ 2468880 h 3941735"/>
                <a:gd name="connsiteX47" fmla="*/ 182880 w 3005328"/>
                <a:gd name="connsiteY47" fmla="*/ 2389632 h 3941735"/>
                <a:gd name="connsiteX48" fmla="*/ 146304 w 3005328"/>
                <a:gd name="connsiteY48" fmla="*/ 2346960 h 3941735"/>
                <a:gd name="connsiteX49" fmla="*/ 60960 w 3005328"/>
                <a:gd name="connsiteY49" fmla="*/ 2225040 h 3941735"/>
                <a:gd name="connsiteX50" fmla="*/ 42672 w 3005328"/>
                <a:gd name="connsiteY50" fmla="*/ 2084832 h 3941735"/>
                <a:gd name="connsiteX51" fmla="*/ 79248 w 3005328"/>
                <a:gd name="connsiteY51" fmla="*/ 1895856 h 3941735"/>
                <a:gd name="connsiteX52" fmla="*/ 103632 w 3005328"/>
                <a:gd name="connsiteY52" fmla="*/ 1767840 h 3941735"/>
                <a:gd name="connsiteX53" fmla="*/ 103632 w 3005328"/>
                <a:gd name="connsiteY53" fmla="*/ 1627632 h 3941735"/>
                <a:gd name="connsiteX54" fmla="*/ 42672 w 3005328"/>
                <a:gd name="connsiteY54" fmla="*/ 1420368 h 3941735"/>
                <a:gd name="connsiteX55" fmla="*/ 0 w 3005328"/>
                <a:gd name="connsiteY55" fmla="*/ 1274064 h 3941735"/>
                <a:gd name="connsiteX56" fmla="*/ 0 w 3005328"/>
                <a:gd name="connsiteY56" fmla="*/ 1152144 h 3941735"/>
                <a:gd name="connsiteX57" fmla="*/ 18288 w 3005328"/>
                <a:gd name="connsiteY57" fmla="*/ 1042416 h 3941735"/>
                <a:gd name="connsiteX58" fmla="*/ 73152 w 3005328"/>
                <a:gd name="connsiteY58" fmla="*/ 1005840 h 3941735"/>
                <a:gd name="connsiteX59" fmla="*/ 213360 w 3005328"/>
                <a:gd name="connsiteY59" fmla="*/ 914400 h 3941735"/>
                <a:gd name="connsiteX60" fmla="*/ 615696 w 3005328"/>
                <a:gd name="connsiteY60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816352 w 3005328"/>
                <a:gd name="connsiteY27" fmla="*/ 3340608 h 3941735"/>
                <a:gd name="connsiteX28" fmla="*/ 2724912 w 3005328"/>
                <a:gd name="connsiteY28" fmla="*/ 3401568 h 3941735"/>
                <a:gd name="connsiteX29" fmla="*/ 2602992 w 3005328"/>
                <a:gd name="connsiteY29" fmla="*/ 3773424 h 3941735"/>
                <a:gd name="connsiteX30" fmla="*/ 2440432 w 3005328"/>
                <a:gd name="connsiteY30" fmla="*/ 3941572 h 3941735"/>
                <a:gd name="connsiteX31" fmla="*/ 2302764 w 3005328"/>
                <a:gd name="connsiteY31" fmla="*/ 3714496 h 3941735"/>
                <a:gd name="connsiteX32" fmla="*/ 2157984 w 3005328"/>
                <a:gd name="connsiteY32" fmla="*/ 3395472 h 3941735"/>
                <a:gd name="connsiteX33" fmla="*/ 1999488 w 3005328"/>
                <a:gd name="connsiteY33" fmla="*/ 3377184 h 3941735"/>
                <a:gd name="connsiteX34" fmla="*/ 1810512 w 3005328"/>
                <a:gd name="connsiteY34" fmla="*/ 3425952 h 3941735"/>
                <a:gd name="connsiteX35" fmla="*/ 1517904 w 3005328"/>
                <a:gd name="connsiteY35" fmla="*/ 3474720 h 3941735"/>
                <a:gd name="connsiteX36" fmla="*/ 1463040 w 3005328"/>
                <a:gd name="connsiteY36" fmla="*/ 3474720 h 3941735"/>
                <a:gd name="connsiteX37" fmla="*/ 1249680 w 3005328"/>
                <a:gd name="connsiteY37" fmla="*/ 3523488 h 3941735"/>
                <a:gd name="connsiteX38" fmla="*/ 1176528 w 3005328"/>
                <a:gd name="connsiteY38" fmla="*/ 3529584 h 3941735"/>
                <a:gd name="connsiteX39" fmla="*/ 969264 w 3005328"/>
                <a:gd name="connsiteY39" fmla="*/ 3523488 h 3941735"/>
                <a:gd name="connsiteX40" fmla="*/ 676656 w 3005328"/>
                <a:gd name="connsiteY40" fmla="*/ 3346704 h 3941735"/>
                <a:gd name="connsiteX41" fmla="*/ 445008 w 3005328"/>
                <a:gd name="connsiteY41" fmla="*/ 3066288 h 3941735"/>
                <a:gd name="connsiteX42" fmla="*/ 341376 w 3005328"/>
                <a:gd name="connsiteY42" fmla="*/ 2938272 h 3941735"/>
                <a:gd name="connsiteX43" fmla="*/ 341376 w 3005328"/>
                <a:gd name="connsiteY43" fmla="*/ 2822448 h 3941735"/>
                <a:gd name="connsiteX44" fmla="*/ 323088 w 3005328"/>
                <a:gd name="connsiteY44" fmla="*/ 2682240 h 3941735"/>
                <a:gd name="connsiteX45" fmla="*/ 286512 w 3005328"/>
                <a:gd name="connsiteY45" fmla="*/ 2535936 h 3941735"/>
                <a:gd name="connsiteX46" fmla="*/ 249936 w 3005328"/>
                <a:gd name="connsiteY46" fmla="*/ 2468880 h 3941735"/>
                <a:gd name="connsiteX47" fmla="*/ 182880 w 3005328"/>
                <a:gd name="connsiteY47" fmla="*/ 2389632 h 3941735"/>
                <a:gd name="connsiteX48" fmla="*/ 146304 w 3005328"/>
                <a:gd name="connsiteY48" fmla="*/ 2346960 h 3941735"/>
                <a:gd name="connsiteX49" fmla="*/ 60960 w 3005328"/>
                <a:gd name="connsiteY49" fmla="*/ 2225040 h 3941735"/>
                <a:gd name="connsiteX50" fmla="*/ 42672 w 3005328"/>
                <a:gd name="connsiteY50" fmla="*/ 2084832 h 3941735"/>
                <a:gd name="connsiteX51" fmla="*/ 79248 w 3005328"/>
                <a:gd name="connsiteY51" fmla="*/ 1895856 h 3941735"/>
                <a:gd name="connsiteX52" fmla="*/ 103632 w 3005328"/>
                <a:gd name="connsiteY52" fmla="*/ 1767840 h 3941735"/>
                <a:gd name="connsiteX53" fmla="*/ 103632 w 3005328"/>
                <a:gd name="connsiteY53" fmla="*/ 1627632 h 3941735"/>
                <a:gd name="connsiteX54" fmla="*/ 42672 w 3005328"/>
                <a:gd name="connsiteY54" fmla="*/ 1420368 h 3941735"/>
                <a:gd name="connsiteX55" fmla="*/ 0 w 3005328"/>
                <a:gd name="connsiteY55" fmla="*/ 1274064 h 3941735"/>
                <a:gd name="connsiteX56" fmla="*/ 0 w 3005328"/>
                <a:gd name="connsiteY56" fmla="*/ 1152144 h 3941735"/>
                <a:gd name="connsiteX57" fmla="*/ 18288 w 3005328"/>
                <a:gd name="connsiteY57" fmla="*/ 1042416 h 3941735"/>
                <a:gd name="connsiteX58" fmla="*/ 73152 w 3005328"/>
                <a:gd name="connsiteY58" fmla="*/ 1005840 h 3941735"/>
                <a:gd name="connsiteX59" fmla="*/ 213360 w 3005328"/>
                <a:gd name="connsiteY59" fmla="*/ 914400 h 3941735"/>
                <a:gd name="connsiteX60" fmla="*/ 615696 w 3005328"/>
                <a:gd name="connsiteY60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24912 w 3005328"/>
                <a:gd name="connsiteY27" fmla="*/ 34015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62148 w 2995168"/>
                <a:gd name="connsiteY24" fmla="*/ 289864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62148 w 2995168"/>
                <a:gd name="connsiteY24" fmla="*/ 289864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907792 w 3005283"/>
                <a:gd name="connsiteY22" fmla="*/ 2414016 h 3941735"/>
                <a:gd name="connsiteX23" fmla="*/ 2889504 w 3005283"/>
                <a:gd name="connsiteY23" fmla="*/ 2657856 h 3941735"/>
                <a:gd name="connsiteX24" fmla="*/ 2962148 w 3005283"/>
                <a:gd name="connsiteY24" fmla="*/ 2898648 h 3941735"/>
                <a:gd name="connsiteX25" fmla="*/ 2995168 w 3005283"/>
                <a:gd name="connsiteY25" fmla="*/ 3200908 h 3941735"/>
                <a:gd name="connsiteX26" fmla="*/ 2785872 w 3005283"/>
                <a:gd name="connsiteY26" fmla="*/ 3350768 h 3941735"/>
                <a:gd name="connsiteX27" fmla="*/ 2602992 w 3005283"/>
                <a:gd name="connsiteY27" fmla="*/ 3773424 h 3941735"/>
                <a:gd name="connsiteX28" fmla="*/ 2440432 w 3005283"/>
                <a:gd name="connsiteY28" fmla="*/ 3941572 h 3941735"/>
                <a:gd name="connsiteX29" fmla="*/ 2302764 w 3005283"/>
                <a:gd name="connsiteY29" fmla="*/ 3714496 h 3941735"/>
                <a:gd name="connsiteX30" fmla="*/ 2157984 w 3005283"/>
                <a:gd name="connsiteY30" fmla="*/ 3395472 h 3941735"/>
                <a:gd name="connsiteX31" fmla="*/ 1999488 w 3005283"/>
                <a:gd name="connsiteY31" fmla="*/ 3377184 h 3941735"/>
                <a:gd name="connsiteX32" fmla="*/ 1810512 w 3005283"/>
                <a:gd name="connsiteY32" fmla="*/ 3425952 h 3941735"/>
                <a:gd name="connsiteX33" fmla="*/ 1517904 w 3005283"/>
                <a:gd name="connsiteY33" fmla="*/ 3474720 h 3941735"/>
                <a:gd name="connsiteX34" fmla="*/ 1463040 w 3005283"/>
                <a:gd name="connsiteY34" fmla="*/ 3474720 h 3941735"/>
                <a:gd name="connsiteX35" fmla="*/ 1249680 w 3005283"/>
                <a:gd name="connsiteY35" fmla="*/ 3523488 h 3941735"/>
                <a:gd name="connsiteX36" fmla="*/ 1176528 w 3005283"/>
                <a:gd name="connsiteY36" fmla="*/ 3529584 h 3941735"/>
                <a:gd name="connsiteX37" fmla="*/ 969264 w 3005283"/>
                <a:gd name="connsiteY37" fmla="*/ 3523488 h 3941735"/>
                <a:gd name="connsiteX38" fmla="*/ 676656 w 3005283"/>
                <a:gd name="connsiteY38" fmla="*/ 3346704 h 3941735"/>
                <a:gd name="connsiteX39" fmla="*/ 445008 w 3005283"/>
                <a:gd name="connsiteY39" fmla="*/ 3066288 h 3941735"/>
                <a:gd name="connsiteX40" fmla="*/ 341376 w 3005283"/>
                <a:gd name="connsiteY40" fmla="*/ 2938272 h 3941735"/>
                <a:gd name="connsiteX41" fmla="*/ 341376 w 3005283"/>
                <a:gd name="connsiteY41" fmla="*/ 2822448 h 3941735"/>
                <a:gd name="connsiteX42" fmla="*/ 323088 w 3005283"/>
                <a:gd name="connsiteY42" fmla="*/ 2682240 h 3941735"/>
                <a:gd name="connsiteX43" fmla="*/ 286512 w 3005283"/>
                <a:gd name="connsiteY43" fmla="*/ 2535936 h 3941735"/>
                <a:gd name="connsiteX44" fmla="*/ 249936 w 3005283"/>
                <a:gd name="connsiteY44" fmla="*/ 2468880 h 3941735"/>
                <a:gd name="connsiteX45" fmla="*/ 182880 w 3005283"/>
                <a:gd name="connsiteY45" fmla="*/ 2389632 h 3941735"/>
                <a:gd name="connsiteX46" fmla="*/ 146304 w 3005283"/>
                <a:gd name="connsiteY46" fmla="*/ 2346960 h 3941735"/>
                <a:gd name="connsiteX47" fmla="*/ 60960 w 3005283"/>
                <a:gd name="connsiteY47" fmla="*/ 2225040 h 3941735"/>
                <a:gd name="connsiteX48" fmla="*/ 42672 w 3005283"/>
                <a:gd name="connsiteY48" fmla="*/ 2084832 h 3941735"/>
                <a:gd name="connsiteX49" fmla="*/ 79248 w 3005283"/>
                <a:gd name="connsiteY49" fmla="*/ 1895856 h 3941735"/>
                <a:gd name="connsiteX50" fmla="*/ 103632 w 3005283"/>
                <a:gd name="connsiteY50" fmla="*/ 1767840 h 3941735"/>
                <a:gd name="connsiteX51" fmla="*/ 103632 w 3005283"/>
                <a:gd name="connsiteY51" fmla="*/ 1627632 h 3941735"/>
                <a:gd name="connsiteX52" fmla="*/ 42672 w 3005283"/>
                <a:gd name="connsiteY52" fmla="*/ 1420368 h 3941735"/>
                <a:gd name="connsiteX53" fmla="*/ 0 w 3005283"/>
                <a:gd name="connsiteY53" fmla="*/ 1274064 h 3941735"/>
                <a:gd name="connsiteX54" fmla="*/ 0 w 3005283"/>
                <a:gd name="connsiteY54" fmla="*/ 1152144 h 3941735"/>
                <a:gd name="connsiteX55" fmla="*/ 18288 w 3005283"/>
                <a:gd name="connsiteY55" fmla="*/ 1042416 h 3941735"/>
                <a:gd name="connsiteX56" fmla="*/ 73152 w 3005283"/>
                <a:gd name="connsiteY56" fmla="*/ 1005840 h 3941735"/>
                <a:gd name="connsiteX57" fmla="*/ 213360 w 3005283"/>
                <a:gd name="connsiteY57" fmla="*/ 914400 h 3941735"/>
                <a:gd name="connsiteX58" fmla="*/ 615696 w 3005283"/>
                <a:gd name="connsiteY58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89504 w 3005283"/>
                <a:gd name="connsiteY22" fmla="*/ 26578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56484 w 3005283"/>
                <a:gd name="connsiteY22" fmla="*/ 254609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88645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88645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71472 w 3005283"/>
                <a:gd name="connsiteY11" fmla="*/ 536448 h 3941735"/>
                <a:gd name="connsiteX12" fmla="*/ 1944624 w 3005283"/>
                <a:gd name="connsiteY12" fmla="*/ 749808 h 3941735"/>
                <a:gd name="connsiteX13" fmla="*/ 2011680 w 3005283"/>
                <a:gd name="connsiteY13" fmla="*/ 908304 h 3941735"/>
                <a:gd name="connsiteX14" fmla="*/ 2103120 w 3005283"/>
                <a:gd name="connsiteY14" fmla="*/ 1054608 h 3941735"/>
                <a:gd name="connsiteX15" fmla="*/ 2225040 w 3005283"/>
                <a:gd name="connsiteY15" fmla="*/ 1194816 h 3941735"/>
                <a:gd name="connsiteX16" fmla="*/ 2438400 w 3005283"/>
                <a:gd name="connsiteY16" fmla="*/ 1414272 h 3941735"/>
                <a:gd name="connsiteX17" fmla="*/ 2718816 w 3005283"/>
                <a:gd name="connsiteY17" fmla="*/ 1700784 h 3941735"/>
                <a:gd name="connsiteX18" fmla="*/ 2886456 w 3005283"/>
                <a:gd name="connsiteY18" fmla="*/ 1932432 h 3941735"/>
                <a:gd name="connsiteX19" fmla="*/ 2894584 w 3005283"/>
                <a:gd name="connsiteY19" fmla="*/ 2518156 h 3941735"/>
                <a:gd name="connsiteX20" fmla="*/ 2962148 w 3005283"/>
                <a:gd name="connsiteY20" fmla="*/ 2898648 h 3941735"/>
                <a:gd name="connsiteX21" fmla="*/ 2995168 w 3005283"/>
                <a:gd name="connsiteY21" fmla="*/ 3200908 h 3941735"/>
                <a:gd name="connsiteX22" fmla="*/ 2785872 w 3005283"/>
                <a:gd name="connsiteY22" fmla="*/ 3350768 h 3941735"/>
                <a:gd name="connsiteX23" fmla="*/ 2602992 w 3005283"/>
                <a:gd name="connsiteY23" fmla="*/ 3773424 h 3941735"/>
                <a:gd name="connsiteX24" fmla="*/ 2440432 w 3005283"/>
                <a:gd name="connsiteY24" fmla="*/ 3941572 h 3941735"/>
                <a:gd name="connsiteX25" fmla="*/ 2302764 w 3005283"/>
                <a:gd name="connsiteY25" fmla="*/ 3714496 h 3941735"/>
                <a:gd name="connsiteX26" fmla="*/ 2157984 w 3005283"/>
                <a:gd name="connsiteY26" fmla="*/ 3395472 h 3941735"/>
                <a:gd name="connsiteX27" fmla="*/ 1999488 w 3005283"/>
                <a:gd name="connsiteY27" fmla="*/ 3377184 h 3941735"/>
                <a:gd name="connsiteX28" fmla="*/ 1810512 w 3005283"/>
                <a:gd name="connsiteY28" fmla="*/ 3425952 h 3941735"/>
                <a:gd name="connsiteX29" fmla="*/ 1517904 w 3005283"/>
                <a:gd name="connsiteY29" fmla="*/ 3474720 h 3941735"/>
                <a:gd name="connsiteX30" fmla="*/ 1463040 w 3005283"/>
                <a:gd name="connsiteY30" fmla="*/ 3474720 h 3941735"/>
                <a:gd name="connsiteX31" fmla="*/ 1249680 w 3005283"/>
                <a:gd name="connsiteY31" fmla="*/ 3523488 h 3941735"/>
                <a:gd name="connsiteX32" fmla="*/ 1176528 w 3005283"/>
                <a:gd name="connsiteY32" fmla="*/ 3529584 h 3941735"/>
                <a:gd name="connsiteX33" fmla="*/ 969264 w 3005283"/>
                <a:gd name="connsiteY33" fmla="*/ 3523488 h 3941735"/>
                <a:gd name="connsiteX34" fmla="*/ 676656 w 3005283"/>
                <a:gd name="connsiteY34" fmla="*/ 3346704 h 3941735"/>
                <a:gd name="connsiteX35" fmla="*/ 445008 w 3005283"/>
                <a:gd name="connsiteY35" fmla="*/ 3066288 h 3941735"/>
                <a:gd name="connsiteX36" fmla="*/ 341376 w 3005283"/>
                <a:gd name="connsiteY36" fmla="*/ 2938272 h 3941735"/>
                <a:gd name="connsiteX37" fmla="*/ 341376 w 3005283"/>
                <a:gd name="connsiteY37" fmla="*/ 2822448 h 3941735"/>
                <a:gd name="connsiteX38" fmla="*/ 323088 w 3005283"/>
                <a:gd name="connsiteY38" fmla="*/ 2682240 h 3941735"/>
                <a:gd name="connsiteX39" fmla="*/ 286512 w 3005283"/>
                <a:gd name="connsiteY39" fmla="*/ 2535936 h 3941735"/>
                <a:gd name="connsiteX40" fmla="*/ 249936 w 3005283"/>
                <a:gd name="connsiteY40" fmla="*/ 2468880 h 3941735"/>
                <a:gd name="connsiteX41" fmla="*/ 182880 w 3005283"/>
                <a:gd name="connsiteY41" fmla="*/ 2389632 h 3941735"/>
                <a:gd name="connsiteX42" fmla="*/ 146304 w 3005283"/>
                <a:gd name="connsiteY42" fmla="*/ 2346960 h 3941735"/>
                <a:gd name="connsiteX43" fmla="*/ 60960 w 3005283"/>
                <a:gd name="connsiteY43" fmla="*/ 2225040 h 3941735"/>
                <a:gd name="connsiteX44" fmla="*/ 42672 w 3005283"/>
                <a:gd name="connsiteY44" fmla="*/ 2084832 h 3941735"/>
                <a:gd name="connsiteX45" fmla="*/ 79248 w 3005283"/>
                <a:gd name="connsiteY45" fmla="*/ 1895856 h 3941735"/>
                <a:gd name="connsiteX46" fmla="*/ 103632 w 3005283"/>
                <a:gd name="connsiteY46" fmla="*/ 1767840 h 3941735"/>
                <a:gd name="connsiteX47" fmla="*/ 103632 w 3005283"/>
                <a:gd name="connsiteY47" fmla="*/ 1627632 h 3941735"/>
                <a:gd name="connsiteX48" fmla="*/ 42672 w 3005283"/>
                <a:gd name="connsiteY48" fmla="*/ 1420368 h 3941735"/>
                <a:gd name="connsiteX49" fmla="*/ 0 w 3005283"/>
                <a:gd name="connsiteY49" fmla="*/ 1274064 h 3941735"/>
                <a:gd name="connsiteX50" fmla="*/ 0 w 3005283"/>
                <a:gd name="connsiteY50" fmla="*/ 1152144 h 3941735"/>
                <a:gd name="connsiteX51" fmla="*/ 18288 w 3005283"/>
                <a:gd name="connsiteY51" fmla="*/ 1042416 h 3941735"/>
                <a:gd name="connsiteX52" fmla="*/ 73152 w 3005283"/>
                <a:gd name="connsiteY52" fmla="*/ 1005840 h 3941735"/>
                <a:gd name="connsiteX53" fmla="*/ 213360 w 3005283"/>
                <a:gd name="connsiteY53" fmla="*/ 914400 h 3941735"/>
                <a:gd name="connsiteX54" fmla="*/ 615696 w 3005283"/>
                <a:gd name="connsiteY54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33984 h 3923447"/>
                <a:gd name="connsiteX1" fmla="*/ 426720 w 3005283"/>
                <a:gd name="connsiteY1" fmla="*/ 396240 h 3923447"/>
                <a:gd name="connsiteX2" fmla="*/ 304800 w 3005283"/>
                <a:gd name="connsiteY2" fmla="*/ 207264 h 3923447"/>
                <a:gd name="connsiteX3" fmla="*/ 420624 w 3005283"/>
                <a:gd name="connsiteY3" fmla="*/ 48768 h 3923447"/>
                <a:gd name="connsiteX4" fmla="*/ 694944 w 3005283"/>
                <a:gd name="connsiteY4" fmla="*/ 0 h 3923447"/>
                <a:gd name="connsiteX5" fmla="*/ 1140714 w 3005283"/>
                <a:gd name="connsiteY5" fmla="*/ 142113 h 3923447"/>
                <a:gd name="connsiteX6" fmla="*/ 1457960 w 3005283"/>
                <a:gd name="connsiteY6" fmla="*/ 264160 h 3923447"/>
                <a:gd name="connsiteX7" fmla="*/ 1553464 w 3005283"/>
                <a:gd name="connsiteY7" fmla="*/ 203200 h 3923447"/>
                <a:gd name="connsiteX8" fmla="*/ 1702308 w 3005283"/>
                <a:gd name="connsiteY8" fmla="*/ 204216 h 3923447"/>
                <a:gd name="connsiteX9" fmla="*/ 1944624 w 3005283"/>
                <a:gd name="connsiteY9" fmla="*/ 731520 h 3923447"/>
                <a:gd name="connsiteX10" fmla="*/ 2011680 w 3005283"/>
                <a:gd name="connsiteY10" fmla="*/ 890016 h 3923447"/>
                <a:gd name="connsiteX11" fmla="*/ 2103120 w 3005283"/>
                <a:gd name="connsiteY11" fmla="*/ 1036320 h 3923447"/>
                <a:gd name="connsiteX12" fmla="*/ 2225040 w 3005283"/>
                <a:gd name="connsiteY12" fmla="*/ 1176528 h 3923447"/>
                <a:gd name="connsiteX13" fmla="*/ 2438400 w 3005283"/>
                <a:gd name="connsiteY13" fmla="*/ 1395984 h 3923447"/>
                <a:gd name="connsiteX14" fmla="*/ 2718816 w 3005283"/>
                <a:gd name="connsiteY14" fmla="*/ 1682496 h 3923447"/>
                <a:gd name="connsiteX15" fmla="*/ 2886456 w 3005283"/>
                <a:gd name="connsiteY15" fmla="*/ 1914144 h 3923447"/>
                <a:gd name="connsiteX16" fmla="*/ 2894584 w 3005283"/>
                <a:gd name="connsiteY16" fmla="*/ 2499868 h 3923447"/>
                <a:gd name="connsiteX17" fmla="*/ 2962148 w 3005283"/>
                <a:gd name="connsiteY17" fmla="*/ 2880360 h 3923447"/>
                <a:gd name="connsiteX18" fmla="*/ 2995168 w 3005283"/>
                <a:gd name="connsiteY18" fmla="*/ 3182620 h 3923447"/>
                <a:gd name="connsiteX19" fmla="*/ 2785872 w 3005283"/>
                <a:gd name="connsiteY19" fmla="*/ 3332480 h 3923447"/>
                <a:gd name="connsiteX20" fmla="*/ 2602992 w 3005283"/>
                <a:gd name="connsiteY20" fmla="*/ 3755136 h 3923447"/>
                <a:gd name="connsiteX21" fmla="*/ 2440432 w 3005283"/>
                <a:gd name="connsiteY21" fmla="*/ 3923284 h 3923447"/>
                <a:gd name="connsiteX22" fmla="*/ 2302764 w 3005283"/>
                <a:gd name="connsiteY22" fmla="*/ 3696208 h 3923447"/>
                <a:gd name="connsiteX23" fmla="*/ 2157984 w 3005283"/>
                <a:gd name="connsiteY23" fmla="*/ 3377184 h 3923447"/>
                <a:gd name="connsiteX24" fmla="*/ 1999488 w 3005283"/>
                <a:gd name="connsiteY24" fmla="*/ 3358896 h 3923447"/>
                <a:gd name="connsiteX25" fmla="*/ 1810512 w 3005283"/>
                <a:gd name="connsiteY25" fmla="*/ 3407664 h 3923447"/>
                <a:gd name="connsiteX26" fmla="*/ 1517904 w 3005283"/>
                <a:gd name="connsiteY26" fmla="*/ 3456432 h 3923447"/>
                <a:gd name="connsiteX27" fmla="*/ 1463040 w 3005283"/>
                <a:gd name="connsiteY27" fmla="*/ 3456432 h 3923447"/>
                <a:gd name="connsiteX28" fmla="*/ 1249680 w 3005283"/>
                <a:gd name="connsiteY28" fmla="*/ 3505200 h 3923447"/>
                <a:gd name="connsiteX29" fmla="*/ 1176528 w 3005283"/>
                <a:gd name="connsiteY29" fmla="*/ 3511296 h 3923447"/>
                <a:gd name="connsiteX30" fmla="*/ 969264 w 3005283"/>
                <a:gd name="connsiteY30" fmla="*/ 3505200 h 3923447"/>
                <a:gd name="connsiteX31" fmla="*/ 676656 w 3005283"/>
                <a:gd name="connsiteY31" fmla="*/ 3328416 h 3923447"/>
                <a:gd name="connsiteX32" fmla="*/ 445008 w 3005283"/>
                <a:gd name="connsiteY32" fmla="*/ 3048000 h 3923447"/>
                <a:gd name="connsiteX33" fmla="*/ 341376 w 3005283"/>
                <a:gd name="connsiteY33" fmla="*/ 2919984 h 3923447"/>
                <a:gd name="connsiteX34" fmla="*/ 341376 w 3005283"/>
                <a:gd name="connsiteY34" fmla="*/ 2804160 h 3923447"/>
                <a:gd name="connsiteX35" fmla="*/ 323088 w 3005283"/>
                <a:gd name="connsiteY35" fmla="*/ 2663952 h 3923447"/>
                <a:gd name="connsiteX36" fmla="*/ 286512 w 3005283"/>
                <a:gd name="connsiteY36" fmla="*/ 2517648 h 3923447"/>
                <a:gd name="connsiteX37" fmla="*/ 249936 w 3005283"/>
                <a:gd name="connsiteY37" fmla="*/ 2450592 h 3923447"/>
                <a:gd name="connsiteX38" fmla="*/ 182880 w 3005283"/>
                <a:gd name="connsiteY38" fmla="*/ 2371344 h 3923447"/>
                <a:gd name="connsiteX39" fmla="*/ 146304 w 3005283"/>
                <a:gd name="connsiteY39" fmla="*/ 2328672 h 3923447"/>
                <a:gd name="connsiteX40" fmla="*/ 60960 w 3005283"/>
                <a:gd name="connsiteY40" fmla="*/ 2206752 h 3923447"/>
                <a:gd name="connsiteX41" fmla="*/ 42672 w 3005283"/>
                <a:gd name="connsiteY41" fmla="*/ 2066544 h 3923447"/>
                <a:gd name="connsiteX42" fmla="*/ 79248 w 3005283"/>
                <a:gd name="connsiteY42" fmla="*/ 1877568 h 3923447"/>
                <a:gd name="connsiteX43" fmla="*/ 103632 w 3005283"/>
                <a:gd name="connsiteY43" fmla="*/ 1749552 h 3923447"/>
                <a:gd name="connsiteX44" fmla="*/ 103632 w 3005283"/>
                <a:gd name="connsiteY44" fmla="*/ 1609344 h 3923447"/>
                <a:gd name="connsiteX45" fmla="*/ 42672 w 3005283"/>
                <a:gd name="connsiteY45" fmla="*/ 1402080 h 3923447"/>
                <a:gd name="connsiteX46" fmla="*/ 0 w 3005283"/>
                <a:gd name="connsiteY46" fmla="*/ 1255776 h 3923447"/>
                <a:gd name="connsiteX47" fmla="*/ 0 w 3005283"/>
                <a:gd name="connsiteY47" fmla="*/ 1133856 h 3923447"/>
                <a:gd name="connsiteX48" fmla="*/ 18288 w 3005283"/>
                <a:gd name="connsiteY48" fmla="*/ 1024128 h 3923447"/>
                <a:gd name="connsiteX49" fmla="*/ 73152 w 3005283"/>
                <a:gd name="connsiteY49" fmla="*/ 987552 h 3923447"/>
                <a:gd name="connsiteX50" fmla="*/ 213360 w 3005283"/>
                <a:gd name="connsiteY50" fmla="*/ 896112 h 3923447"/>
                <a:gd name="connsiteX51" fmla="*/ 615696 w 3005283"/>
                <a:gd name="connsiteY51" fmla="*/ 633984 h 3923447"/>
                <a:gd name="connsiteX0" fmla="*/ 615696 w 3005283"/>
                <a:gd name="connsiteY0" fmla="*/ 641604 h 3931067"/>
                <a:gd name="connsiteX1" fmla="*/ 426720 w 3005283"/>
                <a:gd name="connsiteY1" fmla="*/ 403860 h 3931067"/>
                <a:gd name="connsiteX2" fmla="*/ 304800 w 3005283"/>
                <a:gd name="connsiteY2" fmla="*/ 214884 h 3931067"/>
                <a:gd name="connsiteX3" fmla="*/ 420624 w 3005283"/>
                <a:gd name="connsiteY3" fmla="*/ 56388 h 3931067"/>
                <a:gd name="connsiteX4" fmla="*/ 673989 w 3005283"/>
                <a:gd name="connsiteY4" fmla="*/ 0 h 3931067"/>
                <a:gd name="connsiteX5" fmla="*/ 1140714 w 3005283"/>
                <a:gd name="connsiteY5" fmla="*/ 149733 h 3931067"/>
                <a:gd name="connsiteX6" fmla="*/ 1457960 w 3005283"/>
                <a:gd name="connsiteY6" fmla="*/ 271780 h 3931067"/>
                <a:gd name="connsiteX7" fmla="*/ 1553464 w 3005283"/>
                <a:gd name="connsiteY7" fmla="*/ 210820 h 3931067"/>
                <a:gd name="connsiteX8" fmla="*/ 1702308 w 3005283"/>
                <a:gd name="connsiteY8" fmla="*/ 211836 h 3931067"/>
                <a:gd name="connsiteX9" fmla="*/ 1944624 w 3005283"/>
                <a:gd name="connsiteY9" fmla="*/ 739140 h 3931067"/>
                <a:gd name="connsiteX10" fmla="*/ 2011680 w 3005283"/>
                <a:gd name="connsiteY10" fmla="*/ 897636 h 3931067"/>
                <a:gd name="connsiteX11" fmla="*/ 2103120 w 3005283"/>
                <a:gd name="connsiteY11" fmla="*/ 1043940 h 3931067"/>
                <a:gd name="connsiteX12" fmla="*/ 2225040 w 3005283"/>
                <a:gd name="connsiteY12" fmla="*/ 1184148 h 3931067"/>
                <a:gd name="connsiteX13" fmla="*/ 2438400 w 3005283"/>
                <a:gd name="connsiteY13" fmla="*/ 1403604 h 3931067"/>
                <a:gd name="connsiteX14" fmla="*/ 2718816 w 3005283"/>
                <a:gd name="connsiteY14" fmla="*/ 1690116 h 3931067"/>
                <a:gd name="connsiteX15" fmla="*/ 2886456 w 3005283"/>
                <a:gd name="connsiteY15" fmla="*/ 1921764 h 3931067"/>
                <a:gd name="connsiteX16" fmla="*/ 2894584 w 3005283"/>
                <a:gd name="connsiteY16" fmla="*/ 2507488 h 3931067"/>
                <a:gd name="connsiteX17" fmla="*/ 2962148 w 3005283"/>
                <a:gd name="connsiteY17" fmla="*/ 2887980 h 3931067"/>
                <a:gd name="connsiteX18" fmla="*/ 2995168 w 3005283"/>
                <a:gd name="connsiteY18" fmla="*/ 3190240 h 3931067"/>
                <a:gd name="connsiteX19" fmla="*/ 2785872 w 3005283"/>
                <a:gd name="connsiteY19" fmla="*/ 3340100 h 3931067"/>
                <a:gd name="connsiteX20" fmla="*/ 2602992 w 3005283"/>
                <a:gd name="connsiteY20" fmla="*/ 3762756 h 3931067"/>
                <a:gd name="connsiteX21" fmla="*/ 2440432 w 3005283"/>
                <a:gd name="connsiteY21" fmla="*/ 3930904 h 3931067"/>
                <a:gd name="connsiteX22" fmla="*/ 2302764 w 3005283"/>
                <a:gd name="connsiteY22" fmla="*/ 3703828 h 3931067"/>
                <a:gd name="connsiteX23" fmla="*/ 2157984 w 3005283"/>
                <a:gd name="connsiteY23" fmla="*/ 3384804 h 3931067"/>
                <a:gd name="connsiteX24" fmla="*/ 1999488 w 3005283"/>
                <a:gd name="connsiteY24" fmla="*/ 3366516 h 3931067"/>
                <a:gd name="connsiteX25" fmla="*/ 1810512 w 3005283"/>
                <a:gd name="connsiteY25" fmla="*/ 3415284 h 3931067"/>
                <a:gd name="connsiteX26" fmla="*/ 1517904 w 3005283"/>
                <a:gd name="connsiteY26" fmla="*/ 3464052 h 3931067"/>
                <a:gd name="connsiteX27" fmla="*/ 1463040 w 3005283"/>
                <a:gd name="connsiteY27" fmla="*/ 3464052 h 3931067"/>
                <a:gd name="connsiteX28" fmla="*/ 1249680 w 3005283"/>
                <a:gd name="connsiteY28" fmla="*/ 3512820 h 3931067"/>
                <a:gd name="connsiteX29" fmla="*/ 1176528 w 3005283"/>
                <a:gd name="connsiteY29" fmla="*/ 3518916 h 3931067"/>
                <a:gd name="connsiteX30" fmla="*/ 969264 w 3005283"/>
                <a:gd name="connsiteY30" fmla="*/ 3512820 h 3931067"/>
                <a:gd name="connsiteX31" fmla="*/ 676656 w 3005283"/>
                <a:gd name="connsiteY31" fmla="*/ 3336036 h 3931067"/>
                <a:gd name="connsiteX32" fmla="*/ 445008 w 3005283"/>
                <a:gd name="connsiteY32" fmla="*/ 3055620 h 3931067"/>
                <a:gd name="connsiteX33" fmla="*/ 341376 w 3005283"/>
                <a:gd name="connsiteY33" fmla="*/ 2927604 h 3931067"/>
                <a:gd name="connsiteX34" fmla="*/ 341376 w 3005283"/>
                <a:gd name="connsiteY34" fmla="*/ 2811780 h 3931067"/>
                <a:gd name="connsiteX35" fmla="*/ 323088 w 3005283"/>
                <a:gd name="connsiteY35" fmla="*/ 2671572 h 3931067"/>
                <a:gd name="connsiteX36" fmla="*/ 286512 w 3005283"/>
                <a:gd name="connsiteY36" fmla="*/ 2525268 h 3931067"/>
                <a:gd name="connsiteX37" fmla="*/ 249936 w 3005283"/>
                <a:gd name="connsiteY37" fmla="*/ 2458212 h 3931067"/>
                <a:gd name="connsiteX38" fmla="*/ 182880 w 3005283"/>
                <a:gd name="connsiteY38" fmla="*/ 2378964 h 3931067"/>
                <a:gd name="connsiteX39" fmla="*/ 146304 w 3005283"/>
                <a:gd name="connsiteY39" fmla="*/ 2336292 h 3931067"/>
                <a:gd name="connsiteX40" fmla="*/ 60960 w 3005283"/>
                <a:gd name="connsiteY40" fmla="*/ 2214372 h 3931067"/>
                <a:gd name="connsiteX41" fmla="*/ 42672 w 3005283"/>
                <a:gd name="connsiteY41" fmla="*/ 2074164 h 3931067"/>
                <a:gd name="connsiteX42" fmla="*/ 79248 w 3005283"/>
                <a:gd name="connsiteY42" fmla="*/ 1885188 h 3931067"/>
                <a:gd name="connsiteX43" fmla="*/ 103632 w 3005283"/>
                <a:gd name="connsiteY43" fmla="*/ 1757172 h 3931067"/>
                <a:gd name="connsiteX44" fmla="*/ 103632 w 3005283"/>
                <a:gd name="connsiteY44" fmla="*/ 1616964 h 3931067"/>
                <a:gd name="connsiteX45" fmla="*/ 42672 w 3005283"/>
                <a:gd name="connsiteY45" fmla="*/ 1409700 h 3931067"/>
                <a:gd name="connsiteX46" fmla="*/ 0 w 3005283"/>
                <a:gd name="connsiteY46" fmla="*/ 1263396 h 3931067"/>
                <a:gd name="connsiteX47" fmla="*/ 0 w 3005283"/>
                <a:gd name="connsiteY47" fmla="*/ 1141476 h 3931067"/>
                <a:gd name="connsiteX48" fmla="*/ 18288 w 3005283"/>
                <a:gd name="connsiteY48" fmla="*/ 1031748 h 3931067"/>
                <a:gd name="connsiteX49" fmla="*/ 73152 w 3005283"/>
                <a:gd name="connsiteY49" fmla="*/ 995172 h 3931067"/>
                <a:gd name="connsiteX50" fmla="*/ 213360 w 3005283"/>
                <a:gd name="connsiteY50" fmla="*/ 903732 h 3931067"/>
                <a:gd name="connsiteX51" fmla="*/ 615696 w 3005283"/>
                <a:gd name="connsiteY51" fmla="*/ 641604 h 3931067"/>
                <a:gd name="connsiteX0" fmla="*/ 615696 w 3005283"/>
                <a:gd name="connsiteY0" fmla="*/ 642862 h 3932325"/>
                <a:gd name="connsiteX1" fmla="*/ 426720 w 3005283"/>
                <a:gd name="connsiteY1" fmla="*/ 405118 h 3932325"/>
                <a:gd name="connsiteX2" fmla="*/ 304800 w 3005283"/>
                <a:gd name="connsiteY2" fmla="*/ 216142 h 3932325"/>
                <a:gd name="connsiteX3" fmla="*/ 420624 w 3005283"/>
                <a:gd name="connsiteY3" fmla="*/ 57646 h 3932325"/>
                <a:gd name="connsiteX4" fmla="*/ 673989 w 3005283"/>
                <a:gd name="connsiteY4" fmla="*/ 1258 h 3932325"/>
                <a:gd name="connsiteX5" fmla="*/ 1140714 w 3005283"/>
                <a:gd name="connsiteY5" fmla="*/ 150991 h 3932325"/>
                <a:gd name="connsiteX6" fmla="*/ 1457960 w 3005283"/>
                <a:gd name="connsiteY6" fmla="*/ 273038 h 3932325"/>
                <a:gd name="connsiteX7" fmla="*/ 1553464 w 3005283"/>
                <a:gd name="connsiteY7" fmla="*/ 212078 h 3932325"/>
                <a:gd name="connsiteX8" fmla="*/ 1702308 w 3005283"/>
                <a:gd name="connsiteY8" fmla="*/ 213094 h 3932325"/>
                <a:gd name="connsiteX9" fmla="*/ 1944624 w 3005283"/>
                <a:gd name="connsiteY9" fmla="*/ 740398 h 3932325"/>
                <a:gd name="connsiteX10" fmla="*/ 2011680 w 3005283"/>
                <a:gd name="connsiteY10" fmla="*/ 898894 h 3932325"/>
                <a:gd name="connsiteX11" fmla="*/ 2103120 w 3005283"/>
                <a:gd name="connsiteY11" fmla="*/ 1045198 h 3932325"/>
                <a:gd name="connsiteX12" fmla="*/ 2225040 w 3005283"/>
                <a:gd name="connsiteY12" fmla="*/ 1185406 h 3932325"/>
                <a:gd name="connsiteX13" fmla="*/ 2438400 w 3005283"/>
                <a:gd name="connsiteY13" fmla="*/ 1404862 h 3932325"/>
                <a:gd name="connsiteX14" fmla="*/ 2718816 w 3005283"/>
                <a:gd name="connsiteY14" fmla="*/ 1691374 h 3932325"/>
                <a:gd name="connsiteX15" fmla="*/ 2886456 w 3005283"/>
                <a:gd name="connsiteY15" fmla="*/ 1923022 h 3932325"/>
                <a:gd name="connsiteX16" fmla="*/ 2894584 w 3005283"/>
                <a:gd name="connsiteY16" fmla="*/ 2508746 h 3932325"/>
                <a:gd name="connsiteX17" fmla="*/ 2962148 w 3005283"/>
                <a:gd name="connsiteY17" fmla="*/ 2889238 h 3932325"/>
                <a:gd name="connsiteX18" fmla="*/ 2995168 w 3005283"/>
                <a:gd name="connsiteY18" fmla="*/ 3191498 h 3932325"/>
                <a:gd name="connsiteX19" fmla="*/ 2785872 w 3005283"/>
                <a:gd name="connsiteY19" fmla="*/ 3341358 h 3932325"/>
                <a:gd name="connsiteX20" fmla="*/ 2602992 w 3005283"/>
                <a:gd name="connsiteY20" fmla="*/ 3764014 h 3932325"/>
                <a:gd name="connsiteX21" fmla="*/ 2440432 w 3005283"/>
                <a:gd name="connsiteY21" fmla="*/ 3932162 h 3932325"/>
                <a:gd name="connsiteX22" fmla="*/ 2302764 w 3005283"/>
                <a:gd name="connsiteY22" fmla="*/ 3705086 h 3932325"/>
                <a:gd name="connsiteX23" fmla="*/ 2157984 w 3005283"/>
                <a:gd name="connsiteY23" fmla="*/ 3386062 h 3932325"/>
                <a:gd name="connsiteX24" fmla="*/ 1999488 w 3005283"/>
                <a:gd name="connsiteY24" fmla="*/ 3367774 h 3932325"/>
                <a:gd name="connsiteX25" fmla="*/ 1810512 w 3005283"/>
                <a:gd name="connsiteY25" fmla="*/ 3416542 h 3932325"/>
                <a:gd name="connsiteX26" fmla="*/ 1517904 w 3005283"/>
                <a:gd name="connsiteY26" fmla="*/ 3465310 h 3932325"/>
                <a:gd name="connsiteX27" fmla="*/ 1463040 w 3005283"/>
                <a:gd name="connsiteY27" fmla="*/ 3465310 h 3932325"/>
                <a:gd name="connsiteX28" fmla="*/ 1249680 w 3005283"/>
                <a:gd name="connsiteY28" fmla="*/ 3514078 h 3932325"/>
                <a:gd name="connsiteX29" fmla="*/ 1176528 w 3005283"/>
                <a:gd name="connsiteY29" fmla="*/ 3520174 h 3932325"/>
                <a:gd name="connsiteX30" fmla="*/ 969264 w 3005283"/>
                <a:gd name="connsiteY30" fmla="*/ 3514078 h 3932325"/>
                <a:gd name="connsiteX31" fmla="*/ 676656 w 3005283"/>
                <a:gd name="connsiteY31" fmla="*/ 3337294 h 3932325"/>
                <a:gd name="connsiteX32" fmla="*/ 445008 w 3005283"/>
                <a:gd name="connsiteY32" fmla="*/ 3056878 h 3932325"/>
                <a:gd name="connsiteX33" fmla="*/ 341376 w 3005283"/>
                <a:gd name="connsiteY33" fmla="*/ 2928862 h 3932325"/>
                <a:gd name="connsiteX34" fmla="*/ 341376 w 3005283"/>
                <a:gd name="connsiteY34" fmla="*/ 2813038 h 3932325"/>
                <a:gd name="connsiteX35" fmla="*/ 323088 w 3005283"/>
                <a:gd name="connsiteY35" fmla="*/ 2672830 h 3932325"/>
                <a:gd name="connsiteX36" fmla="*/ 286512 w 3005283"/>
                <a:gd name="connsiteY36" fmla="*/ 2526526 h 3932325"/>
                <a:gd name="connsiteX37" fmla="*/ 249936 w 3005283"/>
                <a:gd name="connsiteY37" fmla="*/ 2459470 h 3932325"/>
                <a:gd name="connsiteX38" fmla="*/ 182880 w 3005283"/>
                <a:gd name="connsiteY38" fmla="*/ 2380222 h 3932325"/>
                <a:gd name="connsiteX39" fmla="*/ 146304 w 3005283"/>
                <a:gd name="connsiteY39" fmla="*/ 2337550 h 3932325"/>
                <a:gd name="connsiteX40" fmla="*/ 60960 w 3005283"/>
                <a:gd name="connsiteY40" fmla="*/ 2215630 h 3932325"/>
                <a:gd name="connsiteX41" fmla="*/ 42672 w 3005283"/>
                <a:gd name="connsiteY41" fmla="*/ 2075422 h 3932325"/>
                <a:gd name="connsiteX42" fmla="*/ 79248 w 3005283"/>
                <a:gd name="connsiteY42" fmla="*/ 1886446 h 3932325"/>
                <a:gd name="connsiteX43" fmla="*/ 103632 w 3005283"/>
                <a:gd name="connsiteY43" fmla="*/ 1758430 h 3932325"/>
                <a:gd name="connsiteX44" fmla="*/ 103632 w 3005283"/>
                <a:gd name="connsiteY44" fmla="*/ 1618222 h 3932325"/>
                <a:gd name="connsiteX45" fmla="*/ 42672 w 3005283"/>
                <a:gd name="connsiteY45" fmla="*/ 1410958 h 3932325"/>
                <a:gd name="connsiteX46" fmla="*/ 0 w 3005283"/>
                <a:gd name="connsiteY46" fmla="*/ 1264654 h 3932325"/>
                <a:gd name="connsiteX47" fmla="*/ 0 w 3005283"/>
                <a:gd name="connsiteY47" fmla="*/ 1142734 h 3932325"/>
                <a:gd name="connsiteX48" fmla="*/ 18288 w 3005283"/>
                <a:gd name="connsiteY48" fmla="*/ 1033006 h 3932325"/>
                <a:gd name="connsiteX49" fmla="*/ 73152 w 3005283"/>
                <a:gd name="connsiteY49" fmla="*/ 996430 h 3932325"/>
                <a:gd name="connsiteX50" fmla="*/ 213360 w 3005283"/>
                <a:gd name="connsiteY50" fmla="*/ 904990 h 3932325"/>
                <a:gd name="connsiteX51" fmla="*/ 615696 w 3005283"/>
                <a:gd name="connsiteY51" fmla="*/ 642862 h 3932325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04800 w 3005283"/>
                <a:gd name="connsiteY2" fmla="*/ 21796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04800 w 3005283"/>
                <a:gd name="connsiteY2" fmla="*/ 21796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00025 w 3005283"/>
                <a:gd name="connsiteY50" fmla="*/ 89919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00025 w 3005283"/>
                <a:gd name="connsiteY50" fmla="*/ 89919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73152 w 3005283"/>
                <a:gd name="connsiteY48" fmla="*/ 998251 h 3934146"/>
                <a:gd name="connsiteX49" fmla="*/ 200025 w 3005283"/>
                <a:gd name="connsiteY49" fmla="*/ 899191 h 3934146"/>
                <a:gd name="connsiteX50" fmla="*/ 592836 w 3005283"/>
                <a:gd name="connsiteY50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73152 w 3005283"/>
                <a:gd name="connsiteY47" fmla="*/ 99825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0287 w 3005283"/>
                <a:gd name="connsiteY47" fmla="*/ 106683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0287 w 3005283"/>
                <a:gd name="connsiteY47" fmla="*/ 106683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4097 w 3005283"/>
                <a:gd name="connsiteY47" fmla="*/ 108207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4097 w 3005283"/>
                <a:gd name="connsiteY47" fmla="*/ 108207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78739 w 2991186"/>
                <a:gd name="connsiteY0" fmla="*/ 631348 h 3934146"/>
                <a:gd name="connsiteX1" fmla="*/ 450723 w 2991186"/>
                <a:gd name="connsiteY1" fmla="*/ 445039 h 3934146"/>
                <a:gd name="connsiteX2" fmla="*/ 300228 w 2991186"/>
                <a:gd name="connsiteY2" fmla="*/ 244633 h 3934146"/>
                <a:gd name="connsiteX3" fmla="*/ 406527 w 2991186"/>
                <a:gd name="connsiteY3" fmla="*/ 59467 h 3934146"/>
                <a:gd name="connsiteX4" fmla="*/ 659892 w 2991186"/>
                <a:gd name="connsiteY4" fmla="*/ 3079 h 3934146"/>
                <a:gd name="connsiteX5" fmla="*/ 1126617 w 2991186"/>
                <a:gd name="connsiteY5" fmla="*/ 152812 h 3934146"/>
                <a:gd name="connsiteX6" fmla="*/ 1443863 w 2991186"/>
                <a:gd name="connsiteY6" fmla="*/ 274859 h 3934146"/>
                <a:gd name="connsiteX7" fmla="*/ 1539367 w 2991186"/>
                <a:gd name="connsiteY7" fmla="*/ 213899 h 3934146"/>
                <a:gd name="connsiteX8" fmla="*/ 1688211 w 2991186"/>
                <a:gd name="connsiteY8" fmla="*/ 214915 h 3934146"/>
                <a:gd name="connsiteX9" fmla="*/ 1930527 w 2991186"/>
                <a:gd name="connsiteY9" fmla="*/ 742219 h 3934146"/>
                <a:gd name="connsiteX10" fmla="*/ 1997583 w 2991186"/>
                <a:gd name="connsiteY10" fmla="*/ 900715 h 3934146"/>
                <a:gd name="connsiteX11" fmla="*/ 2089023 w 2991186"/>
                <a:gd name="connsiteY11" fmla="*/ 1047019 h 3934146"/>
                <a:gd name="connsiteX12" fmla="*/ 2210943 w 2991186"/>
                <a:gd name="connsiteY12" fmla="*/ 1187227 h 3934146"/>
                <a:gd name="connsiteX13" fmla="*/ 2424303 w 2991186"/>
                <a:gd name="connsiteY13" fmla="*/ 1406683 h 3934146"/>
                <a:gd name="connsiteX14" fmla="*/ 2704719 w 2991186"/>
                <a:gd name="connsiteY14" fmla="*/ 1693195 h 3934146"/>
                <a:gd name="connsiteX15" fmla="*/ 2872359 w 2991186"/>
                <a:gd name="connsiteY15" fmla="*/ 1924843 h 3934146"/>
                <a:gd name="connsiteX16" fmla="*/ 2880487 w 2991186"/>
                <a:gd name="connsiteY16" fmla="*/ 2510567 h 3934146"/>
                <a:gd name="connsiteX17" fmla="*/ 2948051 w 2991186"/>
                <a:gd name="connsiteY17" fmla="*/ 2891059 h 3934146"/>
                <a:gd name="connsiteX18" fmla="*/ 2981071 w 2991186"/>
                <a:gd name="connsiteY18" fmla="*/ 3193319 h 3934146"/>
                <a:gd name="connsiteX19" fmla="*/ 2771775 w 2991186"/>
                <a:gd name="connsiteY19" fmla="*/ 3343179 h 3934146"/>
                <a:gd name="connsiteX20" fmla="*/ 2588895 w 2991186"/>
                <a:gd name="connsiteY20" fmla="*/ 3765835 h 3934146"/>
                <a:gd name="connsiteX21" fmla="*/ 2426335 w 2991186"/>
                <a:gd name="connsiteY21" fmla="*/ 3933983 h 3934146"/>
                <a:gd name="connsiteX22" fmla="*/ 2288667 w 2991186"/>
                <a:gd name="connsiteY22" fmla="*/ 3706907 h 3934146"/>
                <a:gd name="connsiteX23" fmla="*/ 2143887 w 2991186"/>
                <a:gd name="connsiteY23" fmla="*/ 3387883 h 3934146"/>
                <a:gd name="connsiteX24" fmla="*/ 1985391 w 2991186"/>
                <a:gd name="connsiteY24" fmla="*/ 3369595 h 3934146"/>
                <a:gd name="connsiteX25" fmla="*/ 1796415 w 2991186"/>
                <a:gd name="connsiteY25" fmla="*/ 3418363 h 3934146"/>
                <a:gd name="connsiteX26" fmla="*/ 1503807 w 2991186"/>
                <a:gd name="connsiteY26" fmla="*/ 3467131 h 3934146"/>
                <a:gd name="connsiteX27" fmla="*/ 1448943 w 2991186"/>
                <a:gd name="connsiteY27" fmla="*/ 3467131 h 3934146"/>
                <a:gd name="connsiteX28" fmla="*/ 1235583 w 2991186"/>
                <a:gd name="connsiteY28" fmla="*/ 3515899 h 3934146"/>
                <a:gd name="connsiteX29" fmla="*/ 1162431 w 2991186"/>
                <a:gd name="connsiteY29" fmla="*/ 3521995 h 3934146"/>
                <a:gd name="connsiteX30" fmla="*/ 955167 w 2991186"/>
                <a:gd name="connsiteY30" fmla="*/ 3515899 h 3934146"/>
                <a:gd name="connsiteX31" fmla="*/ 662559 w 2991186"/>
                <a:gd name="connsiteY31" fmla="*/ 3339115 h 3934146"/>
                <a:gd name="connsiteX32" fmla="*/ 430911 w 2991186"/>
                <a:gd name="connsiteY32" fmla="*/ 3058699 h 3934146"/>
                <a:gd name="connsiteX33" fmla="*/ 327279 w 2991186"/>
                <a:gd name="connsiteY33" fmla="*/ 2930683 h 3934146"/>
                <a:gd name="connsiteX34" fmla="*/ 327279 w 2991186"/>
                <a:gd name="connsiteY34" fmla="*/ 2814859 h 3934146"/>
                <a:gd name="connsiteX35" fmla="*/ 308991 w 2991186"/>
                <a:gd name="connsiteY35" fmla="*/ 2674651 h 3934146"/>
                <a:gd name="connsiteX36" fmla="*/ 272415 w 2991186"/>
                <a:gd name="connsiteY36" fmla="*/ 2528347 h 3934146"/>
                <a:gd name="connsiteX37" fmla="*/ 235839 w 2991186"/>
                <a:gd name="connsiteY37" fmla="*/ 2461291 h 3934146"/>
                <a:gd name="connsiteX38" fmla="*/ 168783 w 2991186"/>
                <a:gd name="connsiteY38" fmla="*/ 2382043 h 3934146"/>
                <a:gd name="connsiteX39" fmla="*/ 132207 w 2991186"/>
                <a:gd name="connsiteY39" fmla="*/ 2339371 h 3934146"/>
                <a:gd name="connsiteX40" fmla="*/ 46863 w 2991186"/>
                <a:gd name="connsiteY40" fmla="*/ 2217451 h 3934146"/>
                <a:gd name="connsiteX41" fmla="*/ 28575 w 2991186"/>
                <a:gd name="connsiteY41" fmla="*/ 2077243 h 3934146"/>
                <a:gd name="connsiteX42" fmla="*/ 65151 w 2991186"/>
                <a:gd name="connsiteY42" fmla="*/ 1888267 h 3934146"/>
                <a:gd name="connsiteX43" fmla="*/ 89535 w 2991186"/>
                <a:gd name="connsiteY43" fmla="*/ 1760251 h 3934146"/>
                <a:gd name="connsiteX44" fmla="*/ 89535 w 2991186"/>
                <a:gd name="connsiteY44" fmla="*/ 1620043 h 3934146"/>
                <a:gd name="connsiteX45" fmla="*/ 28575 w 2991186"/>
                <a:gd name="connsiteY45" fmla="*/ 1412779 h 3934146"/>
                <a:gd name="connsiteX46" fmla="*/ 0 w 2991186"/>
                <a:gd name="connsiteY46" fmla="*/ 1082071 h 3934146"/>
                <a:gd name="connsiteX47" fmla="*/ 185928 w 2991186"/>
                <a:gd name="connsiteY47" fmla="*/ 899191 h 3934146"/>
                <a:gd name="connsiteX48" fmla="*/ 578739 w 2991186"/>
                <a:gd name="connsiteY48" fmla="*/ 631348 h 3934146"/>
                <a:gd name="connsiteX0" fmla="*/ 588532 w 3000979"/>
                <a:gd name="connsiteY0" fmla="*/ 631348 h 3934146"/>
                <a:gd name="connsiteX1" fmla="*/ 460516 w 3000979"/>
                <a:gd name="connsiteY1" fmla="*/ 445039 h 3934146"/>
                <a:gd name="connsiteX2" fmla="*/ 310021 w 3000979"/>
                <a:gd name="connsiteY2" fmla="*/ 244633 h 3934146"/>
                <a:gd name="connsiteX3" fmla="*/ 416320 w 3000979"/>
                <a:gd name="connsiteY3" fmla="*/ 59467 h 3934146"/>
                <a:gd name="connsiteX4" fmla="*/ 669685 w 3000979"/>
                <a:gd name="connsiteY4" fmla="*/ 3079 h 3934146"/>
                <a:gd name="connsiteX5" fmla="*/ 1136410 w 3000979"/>
                <a:gd name="connsiteY5" fmla="*/ 152812 h 3934146"/>
                <a:gd name="connsiteX6" fmla="*/ 1453656 w 3000979"/>
                <a:gd name="connsiteY6" fmla="*/ 274859 h 3934146"/>
                <a:gd name="connsiteX7" fmla="*/ 1549160 w 3000979"/>
                <a:gd name="connsiteY7" fmla="*/ 213899 h 3934146"/>
                <a:gd name="connsiteX8" fmla="*/ 1698004 w 3000979"/>
                <a:gd name="connsiteY8" fmla="*/ 214915 h 3934146"/>
                <a:gd name="connsiteX9" fmla="*/ 1940320 w 3000979"/>
                <a:gd name="connsiteY9" fmla="*/ 742219 h 3934146"/>
                <a:gd name="connsiteX10" fmla="*/ 2007376 w 3000979"/>
                <a:gd name="connsiteY10" fmla="*/ 900715 h 3934146"/>
                <a:gd name="connsiteX11" fmla="*/ 2098816 w 3000979"/>
                <a:gd name="connsiteY11" fmla="*/ 1047019 h 3934146"/>
                <a:gd name="connsiteX12" fmla="*/ 2220736 w 3000979"/>
                <a:gd name="connsiteY12" fmla="*/ 1187227 h 3934146"/>
                <a:gd name="connsiteX13" fmla="*/ 2434096 w 3000979"/>
                <a:gd name="connsiteY13" fmla="*/ 1406683 h 3934146"/>
                <a:gd name="connsiteX14" fmla="*/ 2714512 w 3000979"/>
                <a:gd name="connsiteY14" fmla="*/ 1693195 h 3934146"/>
                <a:gd name="connsiteX15" fmla="*/ 2882152 w 3000979"/>
                <a:gd name="connsiteY15" fmla="*/ 1924843 h 3934146"/>
                <a:gd name="connsiteX16" fmla="*/ 2890280 w 3000979"/>
                <a:gd name="connsiteY16" fmla="*/ 2510567 h 3934146"/>
                <a:gd name="connsiteX17" fmla="*/ 2957844 w 3000979"/>
                <a:gd name="connsiteY17" fmla="*/ 2891059 h 3934146"/>
                <a:gd name="connsiteX18" fmla="*/ 2990864 w 3000979"/>
                <a:gd name="connsiteY18" fmla="*/ 3193319 h 3934146"/>
                <a:gd name="connsiteX19" fmla="*/ 2781568 w 3000979"/>
                <a:gd name="connsiteY19" fmla="*/ 3343179 h 3934146"/>
                <a:gd name="connsiteX20" fmla="*/ 2598688 w 3000979"/>
                <a:gd name="connsiteY20" fmla="*/ 3765835 h 3934146"/>
                <a:gd name="connsiteX21" fmla="*/ 2436128 w 3000979"/>
                <a:gd name="connsiteY21" fmla="*/ 3933983 h 3934146"/>
                <a:gd name="connsiteX22" fmla="*/ 2298460 w 3000979"/>
                <a:gd name="connsiteY22" fmla="*/ 3706907 h 3934146"/>
                <a:gd name="connsiteX23" fmla="*/ 2153680 w 3000979"/>
                <a:gd name="connsiteY23" fmla="*/ 3387883 h 3934146"/>
                <a:gd name="connsiteX24" fmla="*/ 1995184 w 3000979"/>
                <a:gd name="connsiteY24" fmla="*/ 3369595 h 3934146"/>
                <a:gd name="connsiteX25" fmla="*/ 1806208 w 3000979"/>
                <a:gd name="connsiteY25" fmla="*/ 3418363 h 3934146"/>
                <a:gd name="connsiteX26" fmla="*/ 1513600 w 3000979"/>
                <a:gd name="connsiteY26" fmla="*/ 3467131 h 3934146"/>
                <a:gd name="connsiteX27" fmla="*/ 1458736 w 3000979"/>
                <a:gd name="connsiteY27" fmla="*/ 3467131 h 3934146"/>
                <a:gd name="connsiteX28" fmla="*/ 1245376 w 3000979"/>
                <a:gd name="connsiteY28" fmla="*/ 3515899 h 3934146"/>
                <a:gd name="connsiteX29" fmla="*/ 1172224 w 3000979"/>
                <a:gd name="connsiteY29" fmla="*/ 3521995 h 3934146"/>
                <a:gd name="connsiteX30" fmla="*/ 964960 w 3000979"/>
                <a:gd name="connsiteY30" fmla="*/ 3515899 h 3934146"/>
                <a:gd name="connsiteX31" fmla="*/ 672352 w 3000979"/>
                <a:gd name="connsiteY31" fmla="*/ 3339115 h 3934146"/>
                <a:gd name="connsiteX32" fmla="*/ 440704 w 3000979"/>
                <a:gd name="connsiteY32" fmla="*/ 3058699 h 3934146"/>
                <a:gd name="connsiteX33" fmla="*/ 337072 w 3000979"/>
                <a:gd name="connsiteY33" fmla="*/ 2930683 h 3934146"/>
                <a:gd name="connsiteX34" fmla="*/ 337072 w 3000979"/>
                <a:gd name="connsiteY34" fmla="*/ 2814859 h 3934146"/>
                <a:gd name="connsiteX35" fmla="*/ 318784 w 3000979"/>
                <a:gd name="connsiteY35" fmla="*/ 2674651 h 3934146"/>
                <a:gd name="connsiteX36" fmla="*/ 282208 w 3000979"/>
                <a:gd name="connsiteY36" fmla="*/ 2528347 h 3934146"/>
                <a:gd name="connsiteX37" fmla="*/ 245632 w 3000979"/>
                <a:gd name="connsiteY37" fmla="*/ 2461291 h 3934146"/>
                <a:gd name="connsiteX38" fmla="*/ 178576 w 3000979"/>
                <a:gd name="connsiteY38" fmla="*/ 2382043 h 3934146"/>
                <a:gd name="connsiteX39" fmla="*/ 142000 w 3000979"/>
                <a:gd name="connsiteY39" fmla="*/ 2339371 h 3934146"/>
                <a:gd name="connsiteX40" fmla="*/ 56656 w 3000979"/>
                <a:gd name="connsiteY40" fmla="*/ 2217451 h 3934146"/>
                <a:gd name="connsiteX41" fmla="*/ 38368 w 3000979"/>
                <a:gd name="connsiteY41" fmla="*/ 2077243 h 3934146"/>
                <a:gd name="connsiteX42" fmla="*/ 74944 w 3000979"/>
                <a:gd name="connsiteY42" fmla="*/ 1888267 h 3934146"/>
                <a:gd name="connsiteX43" fmla="*/ 99328 w 3000979"/>
                <a:gd name="connsiteY43" fmla="*/ 1760251 h 3934146"/>
                <a:gd name="connsiteX44" fmla="*/ 99328 w 3000979"/>
                <a:gd name="connsiteY44" fmla="*/ 1620043 h 3934146"/>
                <a:gd name="connsiteX45" fmla="*/ 38368 w 3000979"/>
                <a:gd name="connsiteY45" fmla="*/ 1412779 h 3934146"/>
                <a:gd name="connsiteX46" fmla="*/ 9793 w 3000979"/>
                <a:gd name="connsiteY46" fmla="*/ 1082071 h 3934146"/>
                <a:gd name="connsiteX47" fmla="*/ 195721 w 3000979"/>
                <a:gd name="connsiteY47" fmla="*/ 899191 h 3934146"/>
                <a:gd name="connsiteX48" fmla="*/ 588532 w 3000979"/>
                <a:gd name="connsiteY48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98192 w 2999843"/>
                <a:gd name="connsiteY44" fmla="*/ 1620043 h 3934146"/>
                <a:gd name="connsiteX45" fmla="*/ 46757 w 2999843"/>
                <a:gd name="connsiteY45" fmla="*/ 1488979 h 3934146"/>
                <a:gd name="connsiteX46" fmla="*/ 8657 w 2999843"/>
                <a:gd name="connsiteY46" fmla="*/ 1082071 h 3934146"/>
                <a:gd name="connsiteX47" fmla="*/ 194585 w 2999843"/>
                <a:gd name="connsiteY47" fmla="*/ 899191 h 3934146"/>
                <a:gd name="connsiteX48" fmla="*/ 587396 w 2999843"/>
                <a:gd name="connsiteY48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46757 w 2999843"/>
                <a:gd name="connsiteY44" fmla="*/ 1488979 h 3934146"/>
                <a:gd name="connsiteX45" fmla="*/ 8657 w 2999843"/>
                <a:gd name="connsiteY45" fmla="*/ 1082071 h 3934146"/>
                <a:gd name="connsiteX46" fmla="*/ 194585 w 2999843"/>
                <a:gd name="connsiteY46" fmla="*/ 899191 h 3934146"/>
                <a:gd name="connsiteX47" fmla="*/ 587396 w 2999843"/>
                <a:gd name="connsiteY47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46757 w 2999843"/>
                <a:gd name="connsiteY44" fmla="*/ 1500409 h 3934146"/>
                <a:gd name="connsiteX45" fmla="*/ 8657 w 2999843"/>
                <a:gd name="connsiteY45" fmla="*/ 1082071 h 3934146"/>
                <a:gd name="connsiteX46" fmla="*/ 194585 w 2999843"/>
                <a:gd name="connsiteY46" fmla="*/ 899191 h 3934146"/>
                <a:gd name="connsiteX47" fmla="*/ 587396 w 2999843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57519 w 3001842"/>
                <a:gd name="connsiteY40" fmla="*/ 2217451 h 3934146"/>
                <a:gd name="connsiteX41" fmla="*/ 39231 w 3001842"/>
                <a:gd name="connsiteY41" fmla="*/ 207724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39231 w 3001842"/>
                <a:gd name="connsiteY40" fmla="*/ 2077243 h 3934146"/>
                <a:gd name="connsiteX41" fmla="*/ 75807 w 3001842"/>
                <a:gd name="connsiteY41" fmla="*/ 1888267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9231 w 3001842"/>
                <a:gd name="connsiteY41" fmla="*/ 207724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35421 w 3001842"/>
                <a:gd name="connsiteY40" fmla="*/ 2214403 h 3934146"/>
                <a:gd name="connsiteX41" fmla="*/ 100191 w 3001842"/>
                <a:gd name="connsiteY41" fmla="*/ 1760251 h 3934146"/>
                <a:gd name="connsiteX42" fmla="*/ 48756 w 3001842"/>
                <a:gd name="connsiteY42" fmla="*/ 1500409 h 3934146"/>
                <a:gd name="connsiteX43" fmla="*/ 10656 w 3001842"/>
                <a:gd name="connsiteY43" fmla="*/ 1082071 h 3934146"/>
                <a:gd name="connsiteX44" fmla="*/ 196584 w 3001842"/>
                <a:gd name="connsiteY44" fmla="*/ 899191 h 3934146"/>
                <a:gd name="connsiteX45" fmla="*/ 589395 w 3001842"/>
                <a:gd name="connsiteY45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92774 w 3001842"/>
                <a:gd name="connsiteY38" fmla="*/ 239347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92774 w 3001842"/>
                <a:gd name="connsiteY38" fmla="*/ 239347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192774 w 3001842"/>
                <a:gd name="connsiteY37" fmla="*/ 2393473 h 3934146"/>
                <a:gd name="connsiteX38" fmla="*/ 35421 w 3001842"/>
                <a:gd name="connsiteY38" fmla="*/ 2214403 h 3934146"/>
                <a:gd name="connsiteX39" fmla="*/ 100191 w 3001842"/>
                <a:gd name="connsiteY39" fmla="*/ 1760251 h 3934146"/>
                <a:gd name="connsiteX40" fmla="*/ 48756 w 3001842"/>
                <a:gd name="connsiteY40" fmla="*/ 1500409 h 3934146"/>
                <a:gd name="connsiteX41" fmla="*/ 10656 w 3001842"/>
                <a:gd name="connsiteY41" fmla="*/ 1082071 h 3934146"/>
                <a:gd name="connsiteX42" fmla="*/ 196584 w 3001842"/>
                <a:gd name="connsiteY42" fmla="*/ 899191 h 3934146"/>
                <a:gd name="connsiteX43" fmla="*/ 589395 w 3001842"/>
                <a:gd name="connsiteY43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81485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1064883 w 3001842"/>
                <a:gd name="connsiteY30" fmla="*/ 354256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1064883 w 3001842"/>
                <a:gd name="connsiteY30" fmla="*/ 354256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459599 w 3001842"/>
                <a:gd name="connsiteY26" fmla="*/ 3467131 h 3934146"/>
                <a:gd name="connsiteX27" fmla="*/ 1246239 w 3001842"/>
                <a:gd name="connsiteY27" fmla="*/ 3515899 h 3934146"/>
                <a:gd name="connsiteX28" fmla="*/ 1173087 w 3001842"/>
                <a:gd name="connsiteY28" fmla="*/ 3521995 h 3934146"/>
                <a:gd name="connsiteX29" fmla="*/ 1064883 w 3001842"/>
                <a:gd name="connsiteY29" fmla="*/ 3542569 h 3934146"/>
                <a:gd name="connsiteX30" fmla="*/ 825615 w 3001842"/>
                <a:gd name="connsiteY30" fmla="*/ 3451510 h 3934146"/>
                <a:gd name="connsiteX31" fmla="*/ 332220 w 3001842"/>
                <a:gd name="connsiteY31" fmla="*/ 2894869 h 3934146"/>
                <a:gd name="connsiteX32" fmla="*/ 317742 w 3001842"/>
                <a:gd name="connsiteY32" fmla="*/ 2571781 h 3934146"/>
                <a:gd name="connsiteX33" fmla="*/ 192774 w 3001842"/>
                <a:gd name="connsiteY33" fmla="*/ 2393473 h 3934146"/>
                <a:gd name="connsiteX34" fmla="*/ 35421 w 3001842"/>
                <a:gd name="connsiteY34" fmla="*/ 2214403 h 3934146"/>
                <a:gd name="connsiteX35" fmla="*/ 100191 w 3001842"/>
                <a:gd name="connsiteY35" fmla="*/ 1760251 h 3934146"/>
                <a:gd name="connsiteX36" fmla="*/ 48756 w 3001842"/>
                <a:gd name="connsiteY36" fmla="*/ 1500409 h 3934146"/>
                <a:gd name="connsiteX37" fmla="*/ 10656 w 3001842"/>
                <a:gd name="connsiteY37" fmla="*/ 1082071 h 3934146"/>
                <a:gd name="connsiteX38" fmla="*/ 196584 w 3001842"/>
                <a:gd name="connsiteY38" fmla="*/ 899191 h 3934146"/>
                <a:gd name="connsiteX39" fmla="*/ 589395 w 3001842"/>
                <a:gd name="connsiteY39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246239 w 3001842"/>
                <a:gd name="connsiteY26" fmla="*/ 3515899 h 3934146"/>
                <a:gd name="connsiteX27" fmla="*/ 1173087 w 3001842"/>
                <a:gd name="connsiteY27" fmla="*/ 3521995 h 3934146"/>
                <a:gd name="connsiteX28" fmla="*/ 1064883 w 3001842"/>
                <a:gd name="connsiteY28" fmla="*/ 3542569 h 3934146"/>
                <a:gd name="connsiteX29" fmla="*/ 825615 w 3001842"/>
                <a:gd name="connsiteY29" fmla="*/ 3451510 h 3934146"/>
                <a:gd name="connsiteX30" fmla="*/ 332220 w 3001842"/>
                <a:gd name="connsiteY30" fmla="*/ 2894869 h 3934146"/>
                <a:gd name="connsiteX31" fmla="*/ 317742 w 3001842"/>
                <a:gd name="connsiteY31" fmla="*/ 2571781 h 3934146"/>
                <a:gd name="connsiteX32" fmla="*/ 192774 w 3001842"/>
                <a:gd name="connsiteY32" fmla="*/ 2393473 h 3934146"/>
                <a:gd name="connsiteX33" fmla="*/ 35421 w 3001842"/>
                <a:gd name="connsiteY33" fmla="*/ 2214403 h 3934146"/>
                <a:gd name="connsiteX34" fmla="*/ 100191 w 3001842"/>
                <a:gd name="connsiteY34" fmla="*/ 1760251 h 3934146"/>
                <a:gd name="connsiteX35" fmla="*/ 48756 w 3001842"/>
                <a:gd name="connsiteY35" fmla="*/ 1500409 h 3934146"/>
                <a:gd name="connsiteX36" fmla="*/ 10656 w 3001842"/>
                <a:gd name="connsiteY36" fmla="*/ 1082071 h 3934146"/>
                <a:gd name="connsiteX37" fmla="*/ 196584 w 3001842"/>
                <a:gd name="connsiteY37" fmla="*/ 899191 h 3934146"/>
                <a:gd name="connsiteX38" fmla="*/ 589395 w 3001842"/>
                <a:gd name="connsiteY38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73087 w 3001842"/>
                <a:gd name="connsiteY26" fmla="*/ 3521995 h 3934146"/>
                <a:gd name="connsiteX27" fmla="*/ 1064883 w 3001842"/>
                <a:gd name="connsiteY27" fmla="*/ 3542569 h 3934146"/>
                <a:gd name="connsiteX28" fmla="*/ 825615 w 3001842"/>
                <a:gd name="connsiteY28" fmla="*/ 3451510 h 3934146"/>
                <a:gd name="connsiteX29" fmla="*/ 332220 w 3001842"/>
                <a:gd name="connsiteY29" fmla="*/ 2894869 h 3934146"/>
                <a:gd name="connsiteX30" fmla="*/ 317742 w 3001842"/>
                <a:gd name="connsiteY30" fmla="*/ 2571781 h 3934146"/>
                <a:gd name="connsiteX31" fmla="*/ 192774 w 3001842"/>
                <a:gd name="connsiteY31" fmla="*/ 2393473 h 3934146"/>
                <a:gd name="connsiteX32" fmla="*/ 35421 w 3001842"/>
                <a:gd name="connsiteY32" fmla="*/ 2214403 h 3934146"/>
                <a:gd name="connsiteX33" fmla="*/ 100191 w 3001842"/>
                <a:gd name="connsiteY33" fmla="*/ 1760251 h 3934146"/>
                <a:gd name="connsiteX34" fmla="*/ 48756 w 3001842"/>
                <a:gd name="connsiteY34" fmla="*/ 1500409 h 3934146"/>
                <a:gd name="connsiteX35" fmla="*/ 10656 w 3001842"/>
                <a:gd name="connsiteY35" fmla="*/ 1082071 h 3934146"/>
                <a:gd name="connsiteX36" fmla="*/ 196584 w 3001842"/>
                <a:gd name="connsiteY36" fmla="*/ 899191 h 3934146"/>
                <a:gd name="connsiteX37" fmla="*/ 589395 w 3001842"/>
                <a:gd name="connsiteY3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064883 w 3001842"/>
                <a:gd name="connsiteY26" fmla="*/ 354256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17005 w 3001842"/>
                <a:gd name="connsiteY0" fmla="*/ 70373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17005 w 3001842"/>
                <a:gd name="connsiteY36" fmla="*/ 703738 h 3934146"/>
                <a:gd name="connsiteX0" fmla="*/ 517005 w 3001842"/>
                <a:gd name="connsiteY0" fmla="*/ 703738 h 3934146"/>
                <a:gd name="connsiteX1" fmla="*/ 413119 w 3001842"/>
                <a:gd name="connsiteY1" fmla="*/ 461126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17005 w 3001842"/>
                <a:gd name="connsiteY36" fmla="*/ 703738 h 3934146"/>
                <a:gd name="connsiteX0" fmla="*/ 517005 w 3001842"/>
                <a:gd name="connsiteY0" fmla="*/ 735912 h 3934146"/>
                <a:gd name="connsiteX1" fmla="*/ 413119 w 3001842"/>
                <a:gd name="connsiteY1" fmla="*/ 461126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17005 w 3001842"/>
                <a:gd name="connsiteY36" fmla="*/ 735912 h 3934146"/>
                <a:gd name="connsiteX0" fmla="*/ 517005 w 3001842"/>
                <a:gd name="connsiteY0" fmla="*/ 735912 h 3934146"/>
                <a:gd name="connsiteX1" fmla="*/ 413119 w 3001842"/>
                <a:gd name="connsiteY1" fmla="*/ 461126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73224 w 3001842"/>
                <a:gd name="connsiteY31" fmla="*/ 2155597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17005 w 3001842"/>
                <a:gd name="connsiteY36" fmla="*/ 735912 h 3934146"/>
                <a:gd name="connsiteX0" fmla="*/ 517005 w 3001842"/>
                <a:gd name="connsiteY0" fmla="*/ 735912 h 3934146"/>
                <a:gd name="connsiteX1" fmla="*/ 413119 w 3001842"/>
                <a:gd name="connsiteY1" fmla="*/ 461126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73224 w 3001842"/>
                <a:gd name="connsiteY31" fmla="*/ 2155597 h 3934146"/>
                <a:gd name="connsiteX32" fmla="*/ 158997 w 3001842"/>
                <a:gd name="connsiteY32" fmla="*/ 1751850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17005 w 3001842"/>
                <a:gd name="connsiteY36" fmla="*/ 735912 h 3934146"/>
                <a:gd name="connsiteX0" fmla="*/ 512923 w 2997760"/>
                <a:gd name="connsiteY0" fmla="*/ 735912 h 3934146"/>
                <a:gd name="connsiteX1" fmla="*/ 409037 w 2997760"/>
                <a:gd name="connsiteY1" fmla="*/ 461126 h 3934146"/>
                <a:gd name="connsiteX2" fmla="*/ 306802 w 2997760"/>
                <a:gd name="connsiteY2" fmla="*/ 244633 h 3934146"/>
                <a:gd name="connsiteX3" fmla="*/ 413101 w 2997760"/>
                <a:gd name="connsiteY3" fmla="*/ 59467 h 3934146"/>
                <a:gd name="connsiteX4" fmla="*/ 666466 w 2997760"/>
                <a:gd name="connsiteY4" fmla="*/ 3079 h 3934146"/>
                <a:gd name="connsiteX5" fmla="*/ 1133191 w 2997760"/>
                <a:gd name="connsiteY5" fmla="*/ 152812 h 3934146"/>
                <a:gd name="connsiteX6" fmla="*/ 1450437 w 2997760"/>
                <a:gd name="connsiteY6" fmla="*/ 274859 h 3934146"/>
                <a:gd name="connsiteX7" fmla="*/ 1545941 w 2997760"/>
                <a:gd name="connsiteY7" fmla="*/ 213899 h 3934146"/>
                <a:gd name="connsiteX8" fmla="*/ 1694785 w 2997760"/>
                <a:gd name="connsiteY8" fmla="*/ 214915 h 3934146"/>
                <a:gd name="connsiteX9" fmla="*/ 1937101 w 2997760"/>
                <a:gd name="connsiteY9" fmla="*/ 742219 h 3934146"/>
                <a:gd name="connsiteX10" fmla="*/ 2004157 w 2997760"/>
                <a:gd name="connsiteY10" fmla="*/ 900715 h 3934146"/>
                <a:gd name="connsiteX11" fmla="*/ 2095597 w 2997760"/>
                <a:gd name="connsiteY11" fmla="*/ 1047019 h 3934146"/>
                <a:gd name="connsiteX12" fmla="*/ 2217517 w 2997760"/>
                <a:gd name="connsiteY12" fmla="*/ 1187227 h 3934146"/>
                <a:gd name="connsiteX13" fmla="*/ 2430877 w 2997760"/>
                <a:gd name="connsiteY13" fmla="*/ 1406683 h 3934146"/>
                <a:gd name="connsiteX14" fmla="*/ 2711293 w 2997760"/>
                <a:gd name="connsiteY14" fmla="*/ 1693195 h 3934146"/>
                <a:gd name="connsiteX15" fmla="*/ 2878933 w 2997760"/>
                <a:gd name="connsiteY15" fmla="*/ 1924843 h 3934146"/>
                <a:gd name="connsiteX16" fmla="*/ 2887061 w 2997760"/>
                <a:gd name="connsiteY16" fmla="*/ 2510567 h 3934146"/>
                <a:gd name="connsiteX17" fmla="*/ 2954625 w 2997760"/>
                <a:gd name="connsiteY17" fmla="*/ 2891059 h 3934146"/>
                <a:gd name="connsiteX18" fmla="*/ 2987645 w 2997760"/>
                <a:gd name="connsiteY18" fmla="*/ 3193319 h 3934146"/>
                <a:gd name="connsiteX19" fmla="*/ 2778349 w 2997760"/>
                <a:gd name="connsiteY19" fmla="*/ 3343179 h 3934146"/>
                <a:gd name="connsiteX20" fmla="*/ 2595469 w 2997760"/>
                <a:gd name="connsiteY20" fmla="*/ 3765835 h 3934146"/>
                <a:gd name="connsiteX21" fmla="*/ 2432909 w 2997760"/>
                <a:gd name="connsiteY21" fmla="*/ 3933983 h 3934146"/>
                <a:gd name="connsiteX22" fmla="*/ 2295241 w 2997760"/>
                <a:gd name="connsiteY22" fmla="*/ 3706907 h 3934146"/>
                <a:gd name="connsiteX23" fmla="*/ 2150461 w 2997760"/>
                <a:gd name="connsiteY23" fmla="*/ 3387883 h 3934146"/>
                <a:gd name="connsiteX24" fmla="*/ 1991965 w 2997760"/>
                <a:gd name="connsiteY24" fmla="*/ 3369595 h 3934146"/>
                <a:gd name="connsiteX25" fmla="*/ 1802989 w 2997760"/>
                <a:gd name="connsiteY25" fmla="*/ 3418363 h 3934146"/>
                <a:gd name="connsiteX26" fmla="*/ 1096996 w 2997760"/>
                <a:gd name="connsiteY26" fmla="*/ 3546379 h 3934146"/>
                <a:gd name="connsiteX27" fmla="*/ 821533 w 2997760"/>
                <a:gd name="connsiteY27" fmla="*/ 3451510 h 3934146"/>
                <a:gd name="connsiteX28" fmla="*/ 328138 w 2997760"/>
                <a:gd name="connsiteY28" fmla="*/ 2894869 h 3934146"/>
                <a:gd name="connsiteX29" fmla="*/ 313660 w 2997760"/>
                <a:gd name="connsiteY29" fmla="*/ 2571781 h 3934146"/>
                <a:gd name="connsiteX30" fmla="*/ 188692 w 2997760"/>
                <a:gd name="connsiteY30" fmla="*/ 2393473 h 3934146"/>
                <a:gd name="connsiteX31" fmla="*/ 69142 w 2997760"/>
                <a:gd name="connsiteY31" fmla="*/ 2155597 h 3934146"/>
                <a:gd name="connsiteX32" fmla="*/ 154915 w 2997760"/>
                <a:gd name="connsiteY32" fmla="*/ 1751850 h 3934146"/>
                <a:gd name="connsiteX33" fmla="*/ 86678 w 2997760"/>
                <a:gd name="connsiteY33" fmla="*/ 1479407 h 3934146"/>
                <a:gd name="connsiteX34" fmla="*/ 6574 w 2997760"/>
                <a:gd name="connsiteY34" fmla="*/ 1082071 h 3934146"/>
                <a:gd name="connsiteX35" fmla="*/ 192502 w 2997760"/>
                <a:gd name="connsiteY35" fmla="*/ 899191 h 3934146"/>
                <a:gd name="connsiteX36" fmla="*/ 512923 w 2997760"/>
                <a:gd name="connsiteY36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2099040 w 2946339"/>
                <a:gd name="connsiteY23" fmla="*/ 3387883 h 3934146"/>
                <a:gd name="connsiteX24" fmla="*/ 1940544 w 2946339"/>
                <a:gd name="connsiteY24" fmla="*/ 3369595 h 3934146"/>
                <a:gd name="connsiteX25" fmla="*/ 1751568 w 2946339"/>
                <a:gd name="connsiteY25" fmla="*/ 3418363 h 3934146"/>
                <a:gd name="connsiteX26" fmla="*/ 1045575 w 2946339"/>
                <a:gd name="connsiteY26" fmla="*/ 3546379 h 3934146"/>
                <a:gd name="connsiteX27" fmla="*/ 770112 w 2946339"/>
                <a:gd name="connsiteY27" fmla="*/ 3451510 h 3934146"/>
                <a:gd name="connsiteX28" fmla="*/ 276717 w 2946339"/>
                <a:gd name="connsiteY28" fmla="*/ 2894869 h 3934146"/>
                <a:gd name="connsiteX29" fmla="*/ 262239 w 2946339"/>
                <a:gd name="connsiteY29" fmla="*/ 2571781 h 3934146"/>
                <a:gd name="connsiteX30" fmla="*/ 137271 w 2946339"/>
                <a:gd name="connsiteY30" fmla="*/ 2393473 h 3934146"/>
                <a:gd name="connsiteX31" fmla="*/ 17721 w 2946339"/>
                <a:gd name="connsiteY31" fmla="*/ 2155597 h 3934146"/>
                <a:gd name="connsiteX32" fmla="*/ 103494 w 2946339"/>
                <a:gd name="connsiteY32" fmla="*/ 1751850 h 3934146"/>
                <a:gd name="connsiteX33" fmla="*/ 35257 w 2946339"/>
                <a:gd name="connsiteY33" fmla="*/ 1479407 h 3934146"/>
                <a:gd name="connsiteX34" fmla="*/ 13959 w 2946339"/>
                <a:gd name="connsiteY34" fmla="*/ 1082071 h 3934146"/>
                <a:gd name="connsiteX35" fmla="*/ 141081 w 2946339"/>
                <a:gd name="connsiteY35" fmla="*/ 899191 h 3934146"/>
                <a:gd name="connsiteX36" fmla="*/ 461502 w 2946339"/>
                <a:gd name="connsiteY36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2099040 w 2946339"/>
                <a:gd name="connsiteY23" fmla="*/ 3387883 h 3934146"/>
                <a:gd name="connsiteX24" fmla="*/ 1940544 w 2946339"/>
                <a:gd name="connsiteY24" fmla="*/ 3369595 h 3934146"/>
                <a:gd name="connsiteX25" fmla="*/ 1751568 w 2946339"/>
                <a:gd name="connsiteY25" fmla="*/ 3418363 h 3934146"/>
                <a:gd name="connsiteX26" fmla="*/ 1045575 w 2946339"/>
                <a:gd name="connsiteY26" fmla="*/ 3546379 h 3934146"/>
                <a:gd name="connsiteX27" fmla="*/ 770112 w 2946339"/>
                <a:gd name="connsiteY27" fmla="*/ 3451510 h 3934146"/>
                <a:gd name="connsiteX28" fmla="*/ 276717 w 2946339"/>
                <a:gd name="connsiteY28" fmla="*/ 2894869 h 3934146"/>
                <a:gd name="connsiteX29" fmla="*/ 308818 w 2946339"/>
                <a:gd name="connsiteY29" fmla="*/ 2869663 h 3934146"/>
                <a:gd name="connsiteX30" fmla="*/ 262239 w 2946339"/>
                <a:gd name="connsiteY30" fmla="*/ 2571781 h 3934146"/>
                <a:gd name="connsiteX31" fmla="*/ 137271 w 2946339"/>
                <a:gd name="connsiteY31" fmla="*/ 2393473 h 3934146"/>
                <a:gd name="connsiteX32" fmla="*/ 17721 w 2946339"/>
                <a:gd name="connsiteY32" fmla="*/ 2155597 h 3934146"/>
                <a:gd name="connsiteX33" fmla="*/ 103494 w 2946339"/>
                <a:gd name="connsiteY33" fmla="*/ 1751850 h 3934146"/>
                <a:gd name="connsiteX34" fmla="*/ 35257 w 2946339"/>
                <a:gd name="connsiteY34" fmla="*/ 1479407 h 3934146"/>
                <a:gd name="connsiteX35" fmla="*/ 13959 w 2946339"/>
                <a:gd name="connsiteY35" fmla="*/ 1082071 h 3934146"/>
                <a:gd name="connsiteX36" fmla="*/ 141081 w 2946339"/>
                <a:gd name="connsiteY36" fmla="*/ 899191 h 3934146"/>
                <a:gd name="connsiteX37" fmla="*/ 461502 w 2946339"/>
                <a:gd name="connsiteY37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2099040 w 2946339"/>
                <a:gd name="connsiteY23" fmla="*/ 3387883 h 3934146"/>
                <a:gd name="connsiteX24" fmla="*/ 1940544 w 2946339"/>
                <a:gd name="connsiteY24" fmla="*/ 3369595 h 3934146"/>
                <a:gd name="connsiteX25" fmla="*/ 1751568 w 2946339"/>
                <a:gd name="connsiteY25" fmla="*/ 3418363 h 3934146"/>
                <a:gd name="connsiteX26" fmla="*/ 1045575 w 2946339"/>
                <a:gd name="connsiteY26" fmla="*/ 3546379 h 3934146"/>
                <a:gd name="connsiteX27" fmla="*/ 770112 w 2946339"/>
                <a:gd name="connsiteY27" fmla="*/ 3451510 h 3934146"/>
                <a:gd name="connsiteX28" fmla="*/ 308818 w 2946339"/>
                <a:gd name="connsiteY28" fmla="*/ 2869663 h 3934146"/>
                <a:gd name="connsiteX29" fmla="*/ 262239 w 2946339"/>
                <a:gd name="connsiteY29" fmla="*/ 2571781 h 3934146"/>
                <a:gd name="connsiteX30" fmla="*/ 137271 w 2946339"/>
                <a:gd name="connsiteY30" fmla="*/ 2393473 h 3934146"/>
                <a:gd name="connsiteX31" fmla="*/ 17721 w 2946339"/>
                <a:gd name="connsiteY31" fmla="*/ 2155597 h 3934146"/>
                <a:gd name="connsiteX32" fmla="*/ 103494 w 2946339"/>
                <a:gd name="connsiteY32" fmla="*/ 1751850 h 3934146"/>
                <a:gd name="connsiteX33" fmla="*/ 35257 w 2946339"/>
                <a:gd name="connsiteY33" fmla="*/ 1479407 h 3934146"/>
                <a:gd name="connsiteX34" fmla="*/ 13959 w 2946339"/>
                <a:gd name="connsiteY34" fmla="*/ 1082071 h 3934146"/>
                <a:gd name="connsiteX35" fmla="*/ 141081 w 2946339"/>
                <a:gd name="connsiteY35" fmla="*/ 899191 h 3934146"/>
                <a:gd name="connsiteX36" fmla="*/ 461502 w 2946339"/>
                <a:gd name="connsiteY36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2099040 w 2946339"/>
                <a:gd name="connsiteY23" fmla="*/ 3387883 h 3934146"/>
                <a:gd name="connsiteX24" fmla="*/ 1940544 w 2946339"/>
                <a:gd name="connsiteY24" fmla="*/ 3369595 h 3934146"/>
                <a:gd name="connsiteX25" fmla="*/ 1751568 w 2946339"/>
                <a:gd name="connsiteY25" fmla="*/ 3418363 h 3934146"/>
                <a:gd name="connsiteX26" fmla="*/ 1045575 w 2946339"/>
                <a:gd name="connsiteY26" fmla="*/ 3546379 h 3934146"/>
                <a:gd name="connsiteX27" fmla="*/ 770112 w 2946339"/>
                <a:gd name="connsiteY27" fmla="*/ 3451510 h 3934146"/>
                <a:gd name="connsiteX28" fmla="*/ 308818 w 2946339"/>
                <a:gd name="connsiteY28" fmla="*/ 2869663 h 3934146"/>
                <a:gd name="connsiteX29" fmla="*/ 262239 w 2946339"/>
                <a:gd name="connsiteY29" fmla="*/ 2571781 h 3934146"/>
                <a:gd name="connsiteX30" fmla="*/ 137271 w 2946339"/>
                <a:gd name="connsiteY30" fmla="*/ 2393473 h 3934146"/>
                <a:gd name="connsiteX31" fmla="*/ 17721 w 2946339"/>
                <a:gd name="connsiteY31" fmla="*/ 2155597 h 3934146"/>
                <a:gd name="connsiteX32" fmla="*/ 103494 w 2946339"/>
                <a:gd name="connsiteY32" fmla="*/ 1751850 h 3934146"/>
                <a:gd name="connsiteX33" fmla="*/ 35257 w 2946339"/>
                <a:gd name="connsiteY33" fmla="*/ 1479407 h 3934146"/>
                <a:gd name="connsiteX34" fmla="*/ 13959 w 2946339"/>
                <a:gd name="connsiteY34" fmla="*/ 1082071 h 3934146"/>
                <a:gd name="connsiteX35" fmla="*/ 141081 w 2946339"/>
                <a:gd name="connsiteY35" fmla="*/ 899191 h 3934146"/>
                <a:gd name="connsiteX36" fmla="*/ 461502 w 2946339"/>
                <a:gd name="connsiteY36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2099040 w 2946339"/>
                <a:gd name="connsiteY23" fmla="*/ 3387883 h 3934146"/>
                <a:gd name="connsiteX24" fmla="*/ 1940544 w 2946339"/>
                <a:gd name="connsiteY24" fmla="*/ 3369595 h 3934146"/>
                <a:gd name="connsiteX25" fmla="*/ 1751568 w 2946339"/>
                <a:gd name="connsiteY25" fmla="*/ 3418363 h 3934146"/>
                <a:gd name="connsiteX26" fmla="*/ 1045575 w 2946339"/>
                <a:gd name="connsiteY26" fmla="*/ 3546379 h 3934146"/>
                <a:gd name="connsiteX27" fmla="*/ 770112 w 2946339"/>
                <a:gd name="connsiteY27" fmla="*/ 3451510 h 3934146"/>
                <a:gd name="connsiteX28" fmla="*/ 308818 w 2946339"/>
                <a:gd name="connsiteY28" fmla="*/ 2869663 h 3934146"/>
                <a:gd name="connsiteX29" fmla="*/ 262239 w 2946339"/>
                <a:gd name="connsiteY29" fmla="*/ 2571781 h 3934146"/>
                <a:gd name="connsiteX30" fmla="*/ 137271 w 2946339"/>
                <a:gd name="connsiteY30" fmla="*/ 2393473 h 3934146"/>
                <a:gd name="connsiteX31" fmla="*/ 17721 w 2946339"/>
                <a:gd name="connsiteY31" fmla="*/ 2155597 h 3934146"/>
                <a:gd name="connsiteX32" fmla="*/ 103494 w 2946339"/>
                <a:gd name="connsiteY32" fmla="*/ 1751850 h 3934146"/>
                <a:gd name="connsiteX33" fmla="*/ 35257 w 2946339"/>
                <a:gd name="connsiteY33" fmla="*/ 1479407 h 3934146"/>
                <a:gd name="connsiteX34" fmla="*/ 13959 w 2946339"/>
                <a:gd name="connsiteY34" fmla="*/ 1082071 h 3934146"/>
                <a:gd name="connsiteX35" fmla="*/ 141081 w 2946339"/>
                <a:gd name="connsiteY35" fmla="*/ 899191 h 3934146"/>
                <a:gd name="connsiteX36" fmla="*/ 461502 w 2946339"/>
                <a:gd name="connsiteY36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2099040 w 2946339"/>
                <a:gd name="connsiteY23" fmla="*/ 3387883 h 3934146"/>
                <a:gd name="connsiteX24" fmla="*/ 1940544 w 2946339"/>
                <a:gd name="connsiteY24" fmla="*/ 3369595 h 3934146"/>
                <a:gd name="connsiteX25" fmla="*/ 1688562 w 2946339"/>
                <a:gd name="connsiteY25" fmla="*/ 3376359 h 3934146"/>
                <a:gd name="connsiteX26" fmla="*/ 1045575 w 2946339"/>
                <a:gd name="connsiteY26" fmla="*/ 3546379 h 3934146"/>
                <a:gd name="connsiteX27" fmla="*/ 770112 w 2946339"/>
                <a:gd name="connsiteY27" fmla="*/ 3451510 h 3934146"/>
                <a:gd name="connsiteX28" fmla="*/ 308818 w 2946339"/>
                <a:gd name="connsiteY28" fmla="*/ 2869663 h 3934146"/>
                <a:gd name="connsiteX29" fmla="*/ 262239 w 2946339"/>
                <a:gd name="connsiteY29" fmla="*/ 2571781 h 3934146"/>
                <a:gd name="connsiteX30" fmla="*/ 137271 w 2946339"/>
                <a:gd name="connsiteY30" fmla="*/ 2393473 h 3934146"/>
                <a:gd name="connsiteX31" fmla="*/ 17721 w 2946339"/>
                <a:gd name="connsiteY31" fmla="*/ 2155597 h 3934146"/>
                <a:gd name="connsiteX32" fmla="*/ 103494 w 2946339"/>
                <a:gd name="connsiteY32" fmla="*/ 1751850 h 3934146"/>
                <a:gd name="connsiteX33" fmla="*/ 35257 w 2946339"/>
                <a:gd name="connsiteY33" fmla="*/ 1479407 h 3934146"/>
                <a:gd name="connsiteX34" fmla="*/ 13959 w 2946339"/>
                <a:gd name="connsiteY34" fmla="*/ 1082071 h 3934146"/>
                <a:gd name="connsiteX35" fmla="*/ 141081 w 2946339"/>
                <a:gd name="connsiteY35" fmla="*/ 899191 h 3934146"/>
                <a:gd name="connsiteX36" fmla="*/ 461502 w 2946339"/>
                <a:gd name="connsiteY36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2099040 w 2946339"/>
                <a:gd name="connsiteY23" fmla="*/ 3387883 h 3934146"/>
                <a:gd name="connsiteX24" fmla="*/ 1885938 w 2946339"/>
                <a:gd name="connsiteY24" fmla="*/ 3331791 h 3934146"/>
                <a:gd name="connsiteX25" fmla="*/ 1688562 w 2946339"/>
                <a:gd name="connsiteY25" fmla="*/ 3376359 h 3934146"/>
                <a:gd name="connsiteX26" fmla="*/ 1045575 w 2946339"/>
                <a:gd name="connsiteY26" fmla="*/ 3546379 h 3934146"/>
                <a:gd name="connsiteX27" fmla="*/ 770112 w 2946339"/>
                <a:gd name="connsiteY27" fmla="*/ 3451510 h 3934146"/>
                <a:gd name="connsiteX28" fmla="*/ 308818 w 2946339"/>
                <a:gd name="connsiteY28" fmla="*/ 2869663 h 3934146"/>
                <a:gd name="connsiteX29" fmla="*/ 262239 w 2946339"/>
                <a:gd name="connsiteY29" fmla="*/ 2571781 h 3934146"/>
                <a:gd name="connsiteX30" fmla="*/ 137271 w 2946339"/>
                <a:gd name="connsiteY30" fmla="*/ 2393473 h 3934146"/>
                <a:gd name="connsiteX31" fmla="*/ 17721 w 2946339"/>
                <a:gd name="connsiteY31" fmla="*/ 2155597 h 3934146"/>
                <a:gd name="connsiteX32" fmla="*/ 103494 w 2946339"/>
                <a:gd name="connsiteY32" fmla="*/ 1751850 h 3934146"/>
                <a:gd name="connsiteX33" fmla="*/ 35257 w 2946339"/>
                <a:gd name="connsiteY33" fmla="*/ 1479407 h 3934146"/>
                <a:gd name="connsiteX34" fmla="*/ 13959 w 2946339"/>
                <a:gd name="connsiteY34" fmla="*/ 1082071 h 3934146"/>
                <a:gd name="connsiteX35" fmla="*/ 141081 w 2946339"/>
                <a:gd name="connsiteY35" fmla="*/ 899191 h 3934146"/>
                <a:gd name="connsiteX36" fmla="*/ 461502 w 2946339"/>
                <a:gd name="connsiteY36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2099040 w 2946339"/>
                <a:gd name="connsiteY23" fmla="*/ 3387883 h 3934146"/>
                <a:gd name="connsiteX24" fmla="*/ 1688562 w 2946339"/>
                <a:gd name="connsiteY24" fmla="*/ 3376359 h 3934146"/>
                <a:gd name="connsiteX25" fmla="*/ 1045575 w 2946339"/>
                <a:gd name="connsiteY25" fmla="*/ 3546379 h 3934146"/>
                <a:gd name="connsiteX26" fmla="*/ 770112 w 2946339"/>
                <a:gd name="connsiteY26" fmla="*/ 3451510 h 3934146"/>
                <a:gd name="connsiteX27" fmla="*/ 308818 w 2946339"/>
                <a:gd name="connsiteY27" fmla="*/ 2869663 h 3934146"/>
                <a:gd name="connsiteX28" fmla="*/ 262239 w 2946339"/>
                <a:gd name="connsiteY28" fmla="*/ 2571781 h 3934146"/>
                <a:gd name="connsiteX29" fmla="*/ 137271 w 2946339"/>
                <a:gd name="connsiteY29" fmla="*/ 2393473 h 3934146"/>
                <a:gd name="connsiteX30" fmla="*/ 17721 w 2946339"/>
                <a:gd name="connsiteY30" fmla="*/ 2155597 h 3934146"/>
                <a:gd name="connsiteX31" fmla="*/ 103494 w 2946339"/>
                <a:gd name="connsiteY31" fmla="*/ 1751850 h 3934146"/>
                <a:gd name="connsiteX32" fmla="*/ 35257 w 2946339"/>
                <a:gd name="connsiteY32" fmla="*/ 1479407 h 3934146"/>
                <a:gd name="connsiteX33" fmla="*/ 13959 w 2946339"/>
                <a:gd name="connsiteY33" fmla="*/ 1082071 h 3934146"/>
                <a:gd name="connsiteX34" fmla="*/ 141081 w 2946339"/>
                <a:gd name="connsiteY34" fmla="*/ 899191 h 3934146"/>
                <a:gd name="connsiteX35" fmla="*/ 461502 w 2946339"/>
                <a:gd name="connsiteY35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1926823 w 2946339"/>
                <a:gd name="connsiteY23" fmla="*/ 3249270 h 3934146"/>
                <a:gd name="connsiteX24" fmla="*/ 1688562 w 2946339"/>
                <a:gd name="connsiteY24" fmla="*/ 3376359 h 3934146"/>
                <a:gd name="connsiteX25" fmla="*/ 1045575 w 2946339"/>
                <a:gd name="connsiteY25" fmla="*/ 3546379 h 3934146"/>
                <a:gd name="connsiteX26" fmla="*/ 770112 w 2946339"/>
                <a:gd name="connsiteY26" fmla="*/ 3451510 h 3934146"/>
                <a:gd name="connsiteX27" fmla="*/ 308818 w 2946339"/>
                <a:gd name="connsiteY27" fmla="*/ 2869663 h 3934146"/>
                <a:gd name="connsiteX28" fmla="*/ 262239 w 2946339"/>
                <a:gd name="connsiteY28" fmla="*/ 2571781 h 3934146"/>
                <a:gd name="connsiteX29" fmla="*/ 137271 w 2946339"/>
                <a:gd name="connsiteY29" fmla="*/ 2393473 h 3934146"/>
                <a:gd name="connsiteX30" fmla="*/ 17721 w 2946339"/>
                <a:gd name="connsiteY30" fmla="*/ 2155597 h 3934146"/>
                <a:gd name="connsiteX31" fmla="*/ 103494 w 2946339"/>
                <a:gd name="connsiteY31" fmla="*/ 1751850 h 3934146"/>
                <a:gd name="connsiteX32" fmla="*/ 35257 w 2946339"/>
                <a:gd name="connsiteY32" fmla="*/ 1479407 h 3934146"/>
                <a:gd name="connsiteX33" fmla="*/ 13959 w 2946339"/>
                <a:gd name="connsiteY33" fmla="*/ 1082071 h 3934146"/>
                <a:gd name="connsiteX34" fmla="*/ 141081 w 2946339"/>
                <a:gd name="connsiteY34" fmla="*/ 899191 h 3934146"/>
                <a:gd name="connsiteX35" fmla="*/ 461502 w 2946339"/>
                <a:gd name="connsiteY35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1926823 w 2946339"/>
                <a:gd name="connsiteY23" fmla="*/ 3249270 h 3934146"/>
                <a:gd name="connsiteX24" fmla="*/ 1045575 w 2946339"/>
                <a:gd name="connsiteY24" fmla="*/ 3546379 h 3934146"/>
                <a:gd name="connsiteX25" fmla="*/ 770112 w 2946339"/>
                <a:gd name="connsiteY25" fmla="*/ 3451510 h 3934146"/>
                <a:gd name="connsiteX26" fmla="*/ 308818 w 2946339"/>
                <a:gd name="connsiteY26" fmla="*/ 2869663 h 3934146"/>
                <a:gd name="connsiteX27" fmla="*/ 262239 w 2946339"/>
                <a:gd name="connsiteY27" fmla="*/ 2571781 h 3934146"/>
                <a:gd name="connsiteX28" fmla="*/ 137271 w 2946339"/>
                <a:gd name="connsiteY28" fmla="*/ 2393473 h 3934146"/>
                <a:gd name="connsiteX29" fmla="*/ 17721 w 2946339"/>
                <a:gd name="connsiteY29" fmla="*/ 2155597 h 3934146"/>
                <a:gd name="connsiteX30" fmla="*/ 103494 w 2946339"/>
                <a:gd name="connsiteY30" fmla="*/ 1751850 h 3934146"/>
                <a:gd name="connsiteX31" fmla="*/ 35257 w 2946339"/>
                <a:gd name="connsiteY31" fmla="*/ 1479407 h 3934146"/>
                <a:gd name="connsiteX32" fmla="*/ 13959 w 2946339"/>
                <a:gd name="connsiteY32" fmla="*/ 1082071 h 3934146"/>
                <a:gd name="connsiteX33" fmla="*/ 141081 w 2946339"/>
                <a:gd name="connsiteY33" fmla="*/ 899191 h 3934146"/>
                <a:gd name="connsiteX34" fmla="*/ 461502 w 2946339"/>
                <a:gd name="connsiteY34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1926823 w 2946339"/>
                <a:gd name="connsiteY23" fmla="*/ 3249270 h 3934146"/>
                <a:gd name="connsiteX24" fmla="*/ 1066577 w 2946339"/>
                <a:gd name="connsiteY24" fmla="*/ 3445570 h 3934146"/>
                <a:gd name="connsiteX25" fmla="*/ 770112 w 2946339"/>
                <a:gd name="connsiteY25" fmla="*/ 3451510 h 3934146"/>
                <a:gd name="connsiteX26" fmla="*/ 308818 w 2946339"/>
                <a:gd name="connsiteY26" fmla="*/ 2869663 h 3934146"/>
                <a:gd name="connsiteX27" fmla="*/ 262239 w 2946339"/>
                <a:gd name="connsiteY27" fmla="*/ 2571781 h 3934146"/>
                <a:gd name="connsiteX28" fmla="*/ 137271 w 2946339"/>
                <a:gd name="connsiteY28" fmla="*/ 2393473 h 3934146"/>
                <a:gd name="connsiteX29" fmla="*/ 17721 w 2946339"/>
                <a:gd name="connsiteY29" fmla="*/ 2155597 h 3934146"/>
                <a:gd name="connsiteX30" fmla="*/ 103494 w 2946339"/>
                <a:gd name="connsiteY30" fmla="*/ 1751850 h 3934146"/>
                <a:gd name="connsiteX31" fmla="*/ 35257 w 2946339"/>
                <a:gd name="connsiteY31" fmla="*/ 1479407 h 3934146"/>
                <a:gd name="connsiteX32" fmla="*/ 13959 w 2946339"/>
                <a:gd name="connsiteY32" fmla="*/ 1082071 h 3934146"/>
                <a:gd name="connsiteX33" fmla="*/ 141081 w 2946339"/>
                <a:gd name="connsiteY33" fmla="*/ 899191 h 3934146"/>
                <a:gd name="connsiteX34" fmla="*/ 461502 w 2946339"/>
                <a:gd name="connsiteY34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1926823 w 2946339"/>
                <a:gd name="connsiteY23" fmla="*/ 3249270 h 3934146"/>
                <a:gd name="connsiteX24" fmla="*/ 1066577 w 2946339"/>
                <a:gd name="connsiteY24" fmla="*/ 3445570 h 3934146"/>
                <a:gd name="connsiteX25" fmla="*/ 308818 w 2946339"/>
                <a:gd name="connsiteY25" fmla="*/ 2869663 h 3934146"/>
                <a:gd name="connsiteX26" fmla="*/ 262239 w 2946339"/>
                <a:gd name="connsiteY26" fmla="*/ 2571781 h 3934146"/>
                <a:gd name="connsiteX27" fmla="*/ 137271 w 2946339"/>
                <a:gd name="connsiteY27" fmla="*/ 2393473 h 3934146"/>
                <a:gd name="connsiteX28" fmla="*/ 17721 w 2946339"/>
                <a:gd name="connsiteY28" fmla="*/ 2155597 h 3934146"/>
                <a:gd name="connsiteX29" fmla="*/ 103494 w 2946339"/>
                <a:gd name="connsiteY29" fmla="*/ 1751850 h 3934146"/>
                <a:gd name="connsiteX30" fmla="*/ 35257 w 2946339"/>
                <a:gd name="connsiteY30" fmla="*/ 1479407 h 3934146"/>
                <a:gd name="connsiteX31" fmla="*/ 13959 w 2946339"/>
                <a:gd name="connsiteY31" fmla="*/ 1082071 h 3934146"/>
                <a:gd name="connsiteX32" fmla="*/ 141081 w 2946339"/>
                <a:gd name="connsiteY32" fmla="*/ 899191 h 3934146"/>
                <a:gd name="connsiteX33" fmla="*/ 461502 w 2946339"/>
                <a:gd name="connsiteY33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243820 w 2946339"/>
                <a:gd name="connsiteY22" fmla="*/ 3706907 h 3934146"/>
                <a:gd name="connsiteX23" fmla="*/ 1926823 w 2946339"/>
                <a:gd name="connsiteY23" fmla="*/ 3249270 h 3934146"/>
                <a:gd name="connsiteX24" fmla="*/ 944765 w 2946339"/>
                <a:gd name="connsiteY24" fmla="*/ 3357362 h 3934146"/>
                <a:gd name="connsiteX25" fmla="*/ 308818 w 2946339"/>
                <a:gd name="connsiteY25" fmla="*/ 2869663 h 3934146"/>
                <a:gd name="connsiteX26" fmla="*/ 262239 w 2946339"/>
                <a:gd name="connsiteY26" fmla="*/ 2571781 h 3934146"/>
                <a:gd name="connsiteX27" fmla="*/ 137271 w 2946339"/>
                <a:gd name="connsiteY27" fmla="*/ 2393473 h 3934146"/>
                <a:gd name="connsiteX28" fmla="*/ 17721 w 2946339"/>
                <a:gd name="connsiteY28" fmla="*/ 2155597 h 3934146"/>
                <a:gd name="connsiteX29" fmla="*/ 103494 w 2946339"/>
                <a:gd name="connsiteY29" fmla="*/ 1751850 h 3934146"/>
                <a:gd name="connsiteX30" fmla="*/ 35257 w 2946339"/>
                <a:gd name="connsiteY30" fmla="*/ 1479407 h 3934146"/>
                <a:gd name="connsiteX31" fmla="*/ 13959 w 2946339"/>
                <a:gd name="connsiteY31" fmla="*/ 1082071 h 3934146"/>
                <a:gd name="connsiteX32" fmla="*/ 141081 w 2946339"/>
                <a:gd name="connsiteY32" fmla="*/ 899191 h 3934146"/>
                <a:gd name="connsiteX33" fmla="*/ 461502 w 2946339"/>
                <a:gd name="connsiteY33" fmla="*/ 735912 h 3934146"/>
                <a:gd name="connsiteX0" fmla="*/ 461502 w 2946339"/>
                <a:gd name="connsiteY0" fmla="*/ 735912 h 3934146"/>
                <a:gd name="connsiteX1" fmla="*/ 357616 w 2946339"/>
                <a:gd name="connsiteY1" fmla="*/ 461126 h 3934146"/>
                <a:gd name="connsiteX2" fmla="*/ 255381 w 2946339"/>
                <a:gd name="connsiteY2" fmla="*/ 244633 h 3934146"/>
                <a:gd name="connsiteX3" fmla="*/ 361680 w 2946339"/>
                <a:gd name="connsiteY3" fmla="*/ 59467 h 3934146"/>
                <a:gd name="connsiteX4" fmla="*/ 615045 w 2946339"/>
                <a:gd name="connsiteY4" fmla="*/ 3079 h 3934146"/>
                <a:gd name="connsiteX5" fmla="*/ 1081770 w 2946339"/>
                <a:gd name="connsiteY5" fmla="*/ 152812 h 3934146"/>
                <a:gd name="connsiteX6" fmla="*/ 1399016 w 2946339"/>
                <a:gd name="connsiteY6" fmla="*/ 274859 h 3934146"/>
                <a:gd name="connsiteX7" fmla="*/ 1494520 w 2946339"/>
                <a:gd name="connsiteY7" fmla="*/ 213899 h 3934146"/>
                <a:gd name="connsiteX8" fmla="*/ 1643364 w 2946339"/>
                <a:gd name="connsiteY8" fmla="*/ 214915 h 3934146"/>
                <a:gd name="connsiteX9" fmla="*/ 1885680 w 2946339"/>
                <a:gd name="connsiteY9" fmla="*/ 742219 h 3934146"/>
                <a:gd name="connsiteX10" fmla="*/ 1952736 w 2946339"/>
                <a:gd name="connsiteY10" fmla="*/ 900715 h 3934146"/>
                <a:gd name="connsiteX11" fmla="*/ 2044176 w 2946339"/>
                <a:gd name="connsiteY11" fmla="*/ 1047019 h 3934146"/>
                <a:gd name="connsiteX12" fmla="*/ 2166096 w 2946339"/>
                <a:gd name="connsiteY12" fmla="*/ 1187227 h 3934146"/>
                <a:gd name="connsiteX13" fmla="*/ 2379456 w 2946339"/>
                <a:gd name="connsiteY13" fmla="*/ 1406683 h 3934146"/>
                <a:gd name="connsiteX14" fmla="*/ 2659872 w 2946339"/>
                <a:gd name="connsiteY14" fmla="*/ 1693195 h 3934146"/>
                <a:gd name="connsiteX15" fmla="*/ 2827512 w 2946339"/>
                <a:gd name="connsiteY15" fmla="*/ 1924843 h 3934146"/>
                <a:gd name="connsiteX16" fmla="*/ 2835640 w 2946339"/>
                <a:gd name="connsiteY16" fmla="*/ 2510567 h 3934146"/>
                <a:gd name="connsiteX17" fmla="*/ 2903204 w 2946339"/>
                <a:gd name="connsiteY17" fmla="*/ 2891059 h 3934146"/>
                <a:gd name="connsiteX18" fmla="*/ 2936224 w 2946339"/>
                <a:gd name="connsiteY18" fmla="*/ 3193319 h 3934146"/>
                <a:gd name="connsiteX19" fmla="*/ 2726928 w 2946339"/>
                <a:gd name="connsiteY19" fmla="*/ 3343179 h 3934146"/>
                <a:gd name="connsiteX20" fmla="*/ 2544048 w 2946339"/>
                <a:gd name="connsiteY20" fmla="*/ 3765835 h 3934146"/>
                <a:gd name="connsiteX21" fmla="*/ 2381488 w 2946339"/>
                <a:gd name="connsiteY21" fmla="*/ 3933983 h 3934146"/>
                <a:gd name="connsiteX22" fmla="*/ 2075804 w 2946339"/>
                <a:gd name="connsiteY22" fmla="*/ 3505287 h 3934146"/>
                <a:gd name="connsiteX23" fmla="*/ 1926823 w 2946339"/>
                <a:gd name="connsiteY23" fmla="*/ 3249270 h 3934146"/>
                <a:gd name="connsiteX24" fmla="*/ 944765 w 2946339"/>
                <a:gd name="connsiteY24" fmla="*/ 3357362 h 3934146"/>
                <a:gd name="connsiteX25" fmla="*/ 308818 w 2946339"/>
                <a:gd name="connsiteY25" fmla="*/ 2869663 h 3934146"/>
                <a:gd name="connsiteX26" fmla="*/ 262239 w 2946339"/>
                <a:gd name="connsiteY26" fmla="*/ 2571781 h 3934146"/>
                <a:gd name="connsiteX27" fmla="*/ 137271 w 2946339"/>
                <a:gd name="connsiteY27" fmla="*/ 2393473 h 3934146"/>
                <a:gd name="connsiteX28" fmla="*/ 17721 w 2946339"/>
                <a:gd name="connsiteY28" fmla="*/ 2155597 h 3934146"/>
                <a:gd name="connsiteX29" fmla="*/ 103494 w 2946339"/>
                <a:gd name="connsiteY29" fmla="*/ 1751850 h 3934146"/>
                <a:gd name="connsiteX30" fmla="*/ 35257 w 2946339"/>
                <a:gd name="connsiteY30" fmla="*/ 1479407 h 3934146"/>
                <a:gd name="connsiteX31" fmla="*/ 13959 w 2946339"/>
                <a:gd name="connsiteY31" fmla="*/ 1082071 h 3934146"/>
                <a:gd name="connsiteX32" fmla="*/ 141081 w 2946339"/>
                <a:gd name="connsiteY32" fmla="*/ 899191 h 3934146"/>
                <a:gd name="connsiteX33" fmla="*/ 461502 w 2946339"/>
                <a:gd name="connsiteY33" fmla="*/ 735912 h 3934146"/>
                <a:gd name="connsiteX0" fmla="*/ 461502 w 2946339"/>
                <a:gd name="connsiteY0" fmla="*/ 735912 h 3780255"/>
                <a:gd name="connsiteX1" fmla="*/ 357616 w 2946339"/>
                <a:gd name="connsiteY1" fmla="*/ 461126 h 3780255"/>
                <a:gd name="connsiteX2" fmla="*/ 255381 w 2946339"/>
                <a:gd name="connsiteY2" fmla="*/ 244633 h 3780255"/>
                <a:gd name="connsiteX3" fmla="*/ 361680 w 2946339"/>
                <a:gd name="connsiteY3" fmla="*/ 59467 h 3780255"/>
                <a:gd name="connsiteX4" fmla="*/ 615045 w 2946339"/>
                <a:gd name="connsiteY4" fmla="*/ 3079 h 3780255"/>
                <a:gd name="connsiteX5" fmla="*/ 1081770 w 2946339"/>
                <a:gd name="connsiteY5" fmla="*/ 152812 h 3780255"/>
                <a:gd name="connsiteX6" fmla="*/ 1399016 w 2946339"/>
                <a:gd name="connsiteY6" fmla="*/ 274859 h 3780255"/>
                <a:gd name="connsiteX7" fmla="*/ 1494520 w 2946339"/>
                <a:gd name="connsiteY7" fmla="*/ 213899 h 3780255"/>
                <a:gd name="connsiteX8" fmla="*/ 1643364 w 2946339"/>
                <a:gd name="connsiteY8" fmla="*/ 214915 h 3780255"/>
                <a:gd name="connsiteX9" fmla="*/ 1885680 w 2946339"/>
                <a:gd name="connsiteY9" fmla="*/ 742219 h 3780255"/>
                <a:gd name="connsiteX10" fmla="*/ 1952736 w 2946339"/>
                <a:gd name="connsiteY10" fmla="*/ 900715 h 3780255"/>
                <a:gd name="connsiteX11" fmla="*/ 2044176 w 2946339"/>
                <a:gd name="connsiteY11" fmla="*/ 1047019 h 3780255"/>
                <a:gd name="connsiteX12" fmla="*/ 2166096 w 2946339"/>
                <a:gd name="connsiteY12" fmla="*/ 1187227 h 3780255"/>
                <a:gd name="connsiteX13" fmla="*/ 2379456 w 2946339"/>
                <a:gd name="connsiteY13" fmla="*/ 1406683 h 3780255"/>
                <a:gd name="connsiteX14" fmla="*/ 2659872 w 2946339"/>
                <a:gd name="connsiteY14" fmla="*/ 1693195 h 3780255"/>
                <a:gd name="connsiteX15" fmla="*/ 2827512 w 2946339"/>
                <a:gd name="connsiteY15" fmla="*/ 1924843 h 3780255"/>
                <a:gd name="connsiteX16" fmla="*/ 2835640 w 2946339"/>
                <a:gd name="connsiteY16" fmla="*/ 2510567 h 3780255"/>
                <a:gd name="connsiteX17" fmla="*/ 2903204 w 2946339"/>
                <a:gd name="connsiteY17" fmla="*/ 2891059 h 3780255"/>
                <a:gd name="connsiteX18" fmla="*/ 2936224 w 2946339"/>
                <a:gd name="connsiteY18" fmla="*/ 3193319 h 3780255"/>
                <a:gd name="connsiteX19" fmla="*/ 2726928 w 2946339"/>
                <a:gd name="connsiteY19" fmla="*/ 3343179 h 3780255"/>
                <a:gd name="connsiteX20" fmla="*/ 2544048 w 2946339"/>
                <a:gd name="connsiteY20" fmla="*/ 3765835 h 3780255"/>
                <a:gd name="connsiteX21" fmla="*/ 2234473 w 2946339"/>
                <a:gd name="connsiteY21" fmla="*/ 3644155 h 3780255"/>
                <a:gd name="connsiteX22" fmla="*/ 2075804 w 2946339"/>
                <a:gd name="connsiteY22" fmla="*/ 3505287 h 3780255"/>
                <a:gd name="connsiteX23" fmla="*/ 1926823 w 2946339"/>
                <a:gd name="connsiteY23" fmla="*/ 3249270 h 3780255"/>
                <a:gd name="connsiteX24" fmla="*/ 944765 w 2946339"/>
                <a:gd name="connsiteY24" fmla="*/ 3357362 h 3780255"/>
                <a:gd name="connsiteX25" fmla="*/ 308818 w 2946339"/>
                <a:gd name="connsiteY25" fmla="*/ 2869663 h 3780255"/>
                <a:gd name="connsiteX26" fmla="*/ 262239 w 2946339"/>
                <a:gd name="connsiteY26" fmla="*/ 2571781 h 3780255"/>
                <a:gd name="connsiteX27" fmla="*/ 137271 w 2946339"/>
                <a:gd name="connsiteY27" fmla="*/ 2393473 h 3780255"/>
                <a:gd name="connsiteX28" fmla="*/ 17721 w 2946339"/>
                <a:gd name="connsiteY28" fmla="*/ 2155597 h 3780255"/>
                <a:gd name="connsiteX29" fmla="*/ 103494 w 2946339"/>
                <a:gd name="connsiteY29" fmla="*/ 1751850 h 3780255"/>
                <a:gd name="connsiteX30" fmla="*/ 35257 w 2946339"/>
                <a:gd name="connsiteY30" fmla="*/ 1479407 h 3780255"/>
                <a:gd name="connsiteX31" fmla="*/ 13959 w 2946339"/>
                <a:gd name="connsiteY31" fmla="*/ 1082071 h 3780255"/>
                <a:gd name="connsiteX32" fmla="*/ 141081 w 2946339"/>
                <a:gd name="connsiteY32" fmla="*/ 899191 h 3780255"/>
                <a:gd name="connsiteX33" fmla="*/ 461502 w 2946339"/>
                <a:gd name="connsiteY33" fmla="*/ 735912 h 3780255"/>
                <a:gd name="connsiteX0" fmla="*/ 461502 w 2946339"/>
                <a:gd name="connsiteY0" fmla="*/ 735912 h 3780255"/>
                <a:gd name="connsiteX1" fmla="*/ 357616 w 2946339"/>
                <a:gd name="connsiteY1" fmla="*/ 461126 h 3780255"/>
                <a:gd name="connsiteX2" fmla="*/ 255381 w 2946339"/>
                <a:gd name="connsiteY2" fmla="*/ 244633 h 3780255"/>
                <a:gd name="connsiteX3" fmla="*/ 361680 w 2946339"/>
                <a:gd name="connsiteY3" fmla="*/ 59467 h 3780255"/>
                <a:gd name="connsiteX4" fmla="*/ 615045 w 2946339"/>
                <a:gd name="connsiteY4" fmla="*/ 3079 h 3780255"/>
                <a:gd name="connsiteX5" fmla="*/ 1081770 w 2946339"/>
                <a:gd name="connsiteY5" fmla="*/ 152812 h 3780255"/>
                <a:gd name="connsiteX6" fmla="*/ 1399016 w 2946339"/>
                <a:gd name="connsiteY6" fmla="*/ 274859 h 3780255"/>
                <a:gd name="connsiteX7" fmla="*/ 1494520 w 2946339"/>
                <a:gd name="connsiteY7" fmla="*/ 213899 h 3780255"/>
                <a:gd name="connsiteX8" fmla="*/ 1643364 w 2946339"/>
                <a:gd name="connsiteY8" fmla="*/ 214915 h 3780255"/>
                <a:gd name="connsiteX9" fmla="*/ 1885680 w 2946339"/>
                <a:gd name="connsiteY9" fmla="*/ 742219 h 3780255"/>
                <a:gd name="connsiteX10" fmla="*/ 1952736 w 2946339"/>
                <a:gd name="connsiteY10" fmla="*/ 900715 h 3780255"/>
                <a:gd name="connsiteX11" fmla="*/ 2044176 w 2946339"/>
                <a:gd name="connsiteY11" fmla="*/ 1047019 h 3780255"/>
                <a:gd name="connsiteX12" fmla="*/ 2166096 w 2946339"/>
                <a:gd name="connsiteY12" fmla="*/ 1187227 h 3780255"/>
                <a:gd name="connsiteX13" fmla="*/ 2379456 w 2946339"/>
                <a:gd name="connsiteY13" fmla="*/ 1406683 h 3780255"/>
                <a:gd name="connsiteX14" fmla="*/ 2659872 w 2946339"/>
                <a:gd name="connsiteY14" fmla="*/ 1693195 h 3780255"/>
                <a:gd name="connsiteX15" fmla="*/ 2827512 w 2946339"/>
                <a:gd name="connsiteY15" fmla="*/ 1924843 h 3780255"/>
                <a:gd name="connsiteX16" fmla="*/ 2835640 w 2946339"/>
                <a:gd name="connsiteY16" fmla="*/ 2510567 h 3780255"/>
                <a:gd name="connsiteX17" fmla="*/ 2903204 w 2946339"/>
                <a:gd name="connsiteY17" fmla="*/ 2891059 h 3780255"/>
                <a:gd name="connsiteX18" fmla="*/ 2936224 w 2946339"/>
                <a:gd name="connsiteY18" fmla="*/ 3193319 h 3780255"/>
                <a:gd name="connsiteX19" fmla="*/ 2726928 w 2946339"/>
                <a:gd name="connsiteY19" fmla="*/ 3343179 h 3780255"/>
                <a:gd name="connsiteX20" fmla="*/ 2544048 w 2946339"/>
                <a:gd name="connsiteY20" fmla="*/ 3765835 h 3780255"/>
                <a:gd name="connsiteX21" fmla="*/ 2234473 w 2946339"/>
                <a:gd name="connsiteY21" fmla="*/ 3644155 h 3780255"/>
                <a:gd name="connsiteX22" fmla="*/ 1926823 w 2946339"/>
                <a:gd name="connsiteY22" fmla="*/ 3249270 h 3780255"/>
                <a:gd name="connsiteX23" fmla="*/ 944765 w 2946339"/>
                <a:gd name="connsiteY23" fmla="*/ 3357362 h 3780255"/>
                <a:gd name="connsiteX24" fmla="*/ 308818 w 2946339"/>
                <a:gd name="connsiteY24" fmla="*/ 2869663 h 3780255"/>
                <a:gd name="connsiteX25" fmla="*/ 262239 w 2946339"/>
                <a:gd name="connsiteY25" fmla="*/ 2571781 h 3780255"/>
                <a:gd name="connsiteX26" fmla="*/ 137271 w 2946339"/>
                <a:gd name="connsiteY26" fmla="*/ 2393473 h 3780255"/>
                <a:gd name="connsiteX27" fmla="*/ 17721 w 2946339"/>
                <a:gd name="connsiteY27" fmla="*/ 2155597 h 3780255"/>
                <a:gd name="connsiteX28" fmla="*/ 103494 w 2946339"/>
                <a:gd name="connsiteY28" fmla="*/ 1751850 h 3780255"/>
                <a:gd name="connsiteX29" fmla="*/ 35257 w 2946339"/>
                <a:gd name="connsiteY29" fmla="*/ 1479407 h 3780255"/>
                <a:gd name="connsiteX30" fmla="*/ 13959 w 2946339"/>
                <a:gd name="connsiteY30" fmla="*/ 1082071 h 3780255"/>
                <a:gd name="connsiteX31" fmla="*/ 141081 w 2946339"/>
                <a:gd name="connsiteY31" fmla="*/ 899191 h 3780255"/>
                <a:gd name="connsiteX32" fmla="*/ 461502 w 2946339"/>
                <a:gd name="connsiteY32" fmla="*/ 735912 h 3780255"/>
                <a:gd name="connsiteX0" fmla="*/ 461502 w 2946339"/>
                <a:gd name="connsiteY0" fmla="*/ 735912 h 3644881"/>
                <a:gd name="connsiteX1" fmla="*/ 357616 w 2946339"/>
                <a:gd name="connsiteY1" fmla="*/ 461126 h 3644881"/>
                <a:gd name="connsiteX2" fmla="*/ 255381 w 2946339"/>
                <a:gd name="connsiteY2" fmla="*/ 244633 h 3644881"/>
                <a:gd name="connsiteX3" fmla="*/ 361680 w 2946339"/>
                <a:gd name="connsiteY3" fmla="*/ 59467 h 3644881"/>
                <a:gd name="connsiteX4" fmla="*/ 615045 w 2946339"/>
                <a:gd name="connsiteY4" fmla="*/ 3079 h 3644881"/>
                <a:gd name="connsiteX5" fmla="*/ 1081770 w 2946339"/>
                <a:gd name="connsiteY5" fmla="*/ 152812 h 3644881"/>
                <a:gd name="connsiteX6" fmla="*/ 1399016 w 2946339"/>
                <a:gd name="connsiteY6" fmla="*/ 274859 h 3644881"/>
                <a:gd name="connsiteX7" fmla="*/ 1494520 w 2946339"/>
                <a:gd name="connsiteY7" fmla="*/ 213899 h 3644881"/>
                <a:gd name="connsiteX8" fmla="*/ 1643364 w 2946339"/>
                <a:gd name="connsiteY8" fmla="*/ 214915 h 3644881"/>
                <a:gd name="connsiteX9" fmla="*/ 1885680 w 2946339"/>
                <a:gd name="connsiteY9" fmla="*/ 742219 h 3644881"/>
                <a:gd name="connsiteX10" fmla="*/ 1952736 w 2946339"/>
                <a:gd name="connsiteY10" fmla="*/ 900715 h 3644881"/>
                <a:gd name="connsiteX11" fmla="*/ 2044176 w 2946339"/>
                <a:gd name="connsiteY11" fmla="*/ 1047019 h 3644881"/>
                <a:gd name="connsiteX12" fmla="*/ 2166096 w 2946339"/>
                <a:gd name="connsiteY12" fmla="*/ 1187227 h 3644881"/>
                <a:gd name="connsiteX13" fmla="*/ 2379456 w 2946339"/>
                <a:gd name="connsiteY13" fmla="*/ 1406683 h 3644881"/>
                <a:gd name="connsiteX14" fmla="*/ 2659872 w 2946339"/>
                <a:gd name="connsiteY14" fmla="*/ 1693195 h 3644881"/>
                <a:gd name="connsiteX15" fmla="*/ 2827512 w 2946339"/>
                <a:gd name="connsiteY15" fmla="*/ 1924843 h 3644881"/>
                <a:gd name="connsiteX16" fmla="*/ 2835640 w 2946339"/>
                <a:gd name="connsiteY16" fmla="*/ 2510567 h 3644881"/>
                <a:gd name="connsiteX17" fmla="*/ 2903204 w 2946339"/>
                <a:gd name="connsiteY17" fmla="*/ 2891059 h 3644881"/>
                <a:gd name="connsiteX18" fmla="*/ 2936224 w 2946339"/>
                <a:gd name="connsiteY18" fmla="*/ 3193319 h 3644881"/>
                <a:gd name="connsiteX19" fmla="*/ 2726928 w 2946339"/>
                <a:gd name="connsiteY19" fmla="*/ 3343179 h 3644881"/>
                <a:gd name="connsiteX20" fmla="*/ 2234473 w 2946339"/>
                <a:gd name="connsiteY20" fmla="*/ 3644155 h 3644881"/>
                <a:gd name="connsiteX21" fmla="*/ 1926823 w 2946339"/>
                <a:gd name="connsiteY21" fmla="*/ 3249270 h 3644881"/>
                <a:gd name="connsiteX22" fmla="*/ 944765 w 2946339"/>
                <a:gd name="connsiteY22" fmla="*/ 3357362 h 3644881"/>
                <a:gd name="connsiteX23" fmla="*/ 308818 w 2946339"/>
                <a:gd name="connsiteY23" fmla="*/ 2869663 h 3644881"/>
                <a:gd name="connsiteX24" fmla="*/ 262239 w 2946339"/>
                <a:gd name="connsiteY24" fmla="*/ 2571781 h 3644881"/>
                <a:gd name="connsiteX25" fmla="*/ 137271 w 2946339"/>
                <a:gd name="connsiteY25" fmla="*/ 2393473 h 3644881"/>
                <a:gd name="connsiteX26" fmla="*/ 17721 w 2946339"/>
                <a:gd name="connsiteY26" fmla="*/ 2155597 h 3644881"/>
                <a:gd name="connsiteX27" fmla="*/ 103494 w 2946339"/>
                <a:gd name="connsiteY27" fmla="*/ 1751850 h 3644881"/>
                <a:gd name="connsiteX28" fmla="*/ 35257 w 2946339"/>
                <a:gd name="connsiteY28" fmla="*/ 1479407 h 3644881"/>
                <a:gd name="connsiteX29" fmla="*/ 13959 w 2946339"/>
                <a:gd name="connsiteY29" fmla="*/ 1082071 h 3644881"/>
                <a:gd name="connsiteX30" fmla="*/ 141081 w 2946339"/>
                <a:gd name="connsiteY30" fmla="*/ 899191 h 3644881"/>
                <a:gd name="connsiteX31" fmla="*/ 461502 w 2946339"/>
                <a:gd name="connsiteY31" fmla="*/ 735912 h 3644881"/>
                <a:gd name="connsiteX0" fmla="*/ 461502 w 2946339"/>
                <a:gd name="connsiteY0" fmla="*/ 735912 h 3644563"/>
                <a:gd name="connsiteX1" fmla="*/ 357616 w 2946339"/>
                <a:gd name="connsiteY1" fmla="*/ 461126 h 3644563"/>
                <a:gd name="connsiteX2" fmla="*/ 255381 w 2946339"/>
                <a:gd name="connsiteY2" fmla="*/ 244633 h 3644563"/>
                <a:gd name="connsiteX3" fmla="*/ 361680 w 2946339"/>
                <a:gd name="connsiteY3" fmla="*/ 59467 h 3644563"/>
                <a:gd name="connsiteX4" fmla="*/ 615045 w 2946339"/>
                <a:gd name="connsiteY4" fmla="*/ 3079 h 3644563"/>
                <a:gd name="connsiteX5" fmla="*/ 1081770 w 2946339"/>
                <a:gd name="connsiteY5" fmla="*/ 152812 h 3644563"/>
                <a:gd name="connsiteX6" fmla="*/ 1399016 w 2946339"/>
                <a:gd name="connsiteY6" fmla="*/ 274859 h 3644563"/>
                <a:gd name="connsiteX7" fmla="*/ 1494520 w 2946339"/>
                <a:gd name="connsiteY7" fmla="*/ 213899 h 3644563"/>
                <a:gd name="connsiteX8" fmla="*/ 1643364 w 2946339"/>
                <a:gd name="connsiteY8" fmla="*/ 214915 h 3644563"/>
                <a:gd name="connsiteX9" fmla="*/ 1885680 w 2946339"/>
                <a:gd name="connsiteY9" fmla="*/ 742219 h 3644563"/>
                <a:gd name="connsiteX10" fmla="*/ 1952736 w 2946339"/>
                <a:gd name="connsiteY10" fmla="*/ 900715 h 3644563"/>
                <a:gd name="connsiteX11" fmla="*/ 2044176 w 2946339"/>
                <a:gd name="connsiteY11" fmla="*/ 1047019 h 3644563"/>
                <a:gd name="connsiteX12" fmla="*/ 2166096 w 2946339"/>
                <a:gd name="connsiteY12" fmla="*/ 1187227 h 3644563"/>
                <a:gd name="connsiteX13" fmla="*/ 2379456 w 2946339"/>
                <a:gd name="connsiteY13" fmla="*/ 1406683 h 3644563"/>
                <a:gd name="connsiteX14" fmla="*/ 2659872 w 2946339"/>
                <a:gd name="connsiteY14" fmla="*/ 1693195 h 3644563"/>
                <a:gd name="connsiteX15" fmla="*/ 2827512 w 2946339"/>
                <a:gd name="connsiteY15" fmla="*/ 1924843 h 3644563"/>
                <a:gd name="connsiteX16" fmla="*/ 2835640 w 2946339"/>
                <a:gd name="connsiteY16" fmla="*/ 2510567 h 3644563"/>
                <a:gd name="connsiteX17" fmla="*/ 2903204 w 2946339"/>
                <a:gd name="connsiteY17" fmla="*/ 2891059 h 3644563"/>
                <a:gd name="connsiteX18" fmla="*/ 2936224 w 2946339"/>
                <a:gd name="connsiteY18" fmla="*/ 3193319 h 3644563"/>
                <a:gd name="connsiteX19" fmla="*/ 2630318 w 2946339"/>
                <a:gd name="connsiteY19" fmla="*/ 3145760 h 3644563"/>
                <a:gd name="connsiteX20" fmla="*/ 2234473 w 2946339"/>
                <a:gd name="connsiteY20" fmla="*/ 3644155 h 3644563"/>
                <a:gd name="connsiteX21" fmla="*/ 1926823 w 2946339"/>
                <a:gd name="connsiteY21" fmla="*/ 3249270 h 3644563"/>
                <a:gd name="connsiteX22" fmla="*/ 944765 w 2946339"/>
                <a:gd name="connsiteY22" fmla="*/ 3357362 h 3644563"/>
                <a:gd name="connsiteX23" fmla="*/ 308818 w 2946339"/>
                <a:gd name="connsiteY23" fmla="*/ 2869663 h 3644563"/>
                <a:gd name="connsiteX24" fmla="*/ 262239 w 2946339"/>
                <a:gd name="connsiteY24" fmla="*/ 2571781 h 3644563"/>
                <a:gd name="connsiteX25" fmla="*/ 137271 w 2946339"/>
                <a:gd name="connsiteY25" fmla="*/ 2393473 h 3644563"/>
                <a:gd name="connsiteX26" fmla="*/ 17721 w 2946339"/>
                <a:gd name="connsiteY26" fmla="*/ 2155597 h 3644563"/>
                <a:gd name="connsiteX27" fmla="*/ 103494 w 2946339"/>
                <a:gd name="connsiteY27" fmla="*/ 1751850 h 3644563"/>
                <a:gd name="connsiteX28" fmla="*/ 35257 w 2946339"/>
                <a:gd name="connsiteY28" fmla="*/ 1479407 h 3644563"/>
                <a:gd name="connsiteX29" fmla="*/ 13959 w 2946339"/>
                <a:gd name="connsiteY29" fmla="*/ 1082071 h 3644563"/>
                <a:gd name="connsiteX30" fmla="*/ 141081 w 2946339"/>
                <a:gd name="connsiteY30" fmla="*/ 899191 h 3644563"/>
                <a:gd name="connsiteX31" fmla="*/ 461502 w 2946339"/>
                <a:gd name="connsiteY31" fmla="*/ 735912 h 3644563"/>
                <a:gd name="connsiteX0" fmla="*/ 461502 w 2903204"/>
                <a:gd name="connsiteY0" fmla="*/ 735912 h 3644563"/>
                <a:gd name="connsiteX1" fmla="*/ 357616 w 2903204"/>
                <a:gd name="connsiteY1" fmla="*/ 461126 h 3644563"/>
                <a:gd name="connsiteX2" fmla="*/ 255381 w 2903204"/>
                <a:gd name="connsiteY2" fmla="*/ 244633 h 3644563"/>
                <a:gd name="connsiteX3" fmla="*/ 361680 w 2903204"/>
                <a:gd name="connsiteY3" fmla="*/ 59467 h 3644563"/>
                <a:gd name="connsiteX4" fmla="*/ 615045 w 2903204"/>
                <a:gd name="connsiteY4" fmla="*/ 3079 h 3644563"/>
                <a:gd name="connsiteX5" fmla="*/ 1081770 w 2903204"/>
                <a:gd name="connsiteY5" fmla="*/ 152812 h 3644563"/>
                <a:gd name="connsiteX6" fmla="*/ 1399016 w 2903204"/>
                <a:gd name="connsiteY6" fmla="*/ 274859 h 3644563"/>
                <a:gd name="connsiteX7" fmla="*/ 1494520 w 2903204"/>
                <a:gd name="connsiteY7" fmla="*/ 213899 h 3644563"/>
                <a:gd name="connsiteX8" fmla="*/ 1643364 w 2903204"/>
                <a:gd name="connsiteY8" fmla="*/ 214915 h 3644563"/>
                <a:gd name="connsiteX9" fmla="*/ 1885680 w 2903204"/>
                <a:gd name="connsiteY9" fmla="*/ 742219 h 3644563"/>
                <a:gd name="connsiteX10" fmla="*/ 1952736 w 2903204"/>
                <a:gd name="connsiteY10" fmla="*/ 900715 h 3644563"/>
                <a:gd name="connsiteX11" fmla="*/ 2044176 w 2903204"/>
                <a:gd name="connsiteY11" fmla="*/ 1047019 h 3644563"/>
                <a:gd name="connsiteX12" fmla="*/ 2166096 w 2903204"/>
                <a:gd name="connsiteY12" fmla="*/ 1187227 h 3644563"/>
                <a:gd name="connsiteX13" fmla="*/ 2379456 w 2903204"/>
                <a:gd name="connsiteY13" fmla="*/ 1406683 h 3644563"/>
                <a:gd name="connsiteX14" fmla="*/ 2659872 w 2903204"/>
                <a:gd name="connsiteY14" fmla="*/ 1693195 h 3644563"/>
                <a:gd name="connsiteX15" fmla="*/ 2827512 w 2903204"/>
                <a:gd name="connsiteY15" fmla="*/ 1924843 h 3644563"/>
                <a:gd name="connsiteX16" fmla="*/ 2835640 w 2903204"/>
                <a:gd name="connsiteY16" fmla="*/ 2510567 h 3644563"/>
                <a:gd name="connsiteX17" fmla="*/ 2903204 w 2903204"/>
                <a:gd name="connsiteY17" fmla="*/ 2891059 h 3644563"/>
                <a:gd name="connsiteX18" fmla="*/ 2630318 w 2903204"/>
                <a:gd name="connsiteY18" fmla="*/ 3145760 h 3644563"/>
                <a:gd name="connsiteX19" fmla="*/ 2234473 w 2903204"/>
                <a:gd name="connsiteY19" fmla="*/ 3644155 h 3644563"/>
                <a:gd name="connsiteX20" fmla="*/ 1926823 w 2903204"/>
                <a:gd name="connsiteY20" fmla="*/ 3249270 h 3644563"/>
                <a:gd name="connsiteX21" fmla="*/ 944765 w 2903204"/>
                <a:gd name="connsiteY21" fmla="*/ 3357362 h 3644563"/>
                <a:gd name="connsiteX22" fmla="*/ 308818 w 2903204"/>
                <a:gd name="connsiteY22" fmla="*/ 2869663 h 3644563"/>
                <a:gd name="connsiteX23" fmla="*/ 262239 w 2903204"/>
                <a:gd name="connsiteY23" fmla="*/ 2571781 h 3644563"/>
                <a:gd name="connsiteX24" fmla="*/ 137271 w 2903204"/>
                <a:gd name="connsiteY24" fmla="*/ 2393473 h 3644563"/>
                <a:gd name="connsiteX25" fmla="*/ 17721 w 2903204"/>
                <a:gd name="connsiteY25" fmla="*/ 2155597 h 3644563"/>
                <a:gd name="connsiteX26" fmla="*/ 103494 w 2903204"/>
                <a:gd name="connsiteY26" fmla="*/ 1751850 h 3644563"/>
                <a:gd name="connsiteX27" fmla="*/ 35257 w 2903204"/>
                <a:gd name="connsiteY27" fmla="*/ 1479407 h 3644563"/>
                <a:gd name="connsiteX28" fmla="*/ 13959 w 2903204"/>
                <a:gd name="connsiteY28" fmla="*/ 1082071 h 3644563"/>
                <a:gd name="connsiteX29" fmla="*/ 141081 w 2903204"/>
                <a:gd name="connsiteY29" fmla="*/ 899191 h 3644563"/>
                <a:gd name="connsiteX30" fmla="*/ 461502 w 2903204"/>
                <a:gd name="connsiteY30" fmla="*/ 735912 h 3644563"/>
                <a:gd name="connsiteX0" fmla="*/ 461502 w 2872152"/>
                <a:gd name="connsiteY0" fmla="*/ 735912 h 3644563"/>
                <a:gd name="connsiteX1" fmla="*/ 357616 w 2872152"/>
                <a:gd name="connsiteY1" fmla="*/ 461126 h 3644563"/>
                <a:gd name="connsiteX2" fmla="*/ 255381 w 2872152"/>
                <a:gd name="connsiteY2" fmla="*/ 244633 h 3644563"/>
                <a:gd name="connsiteX3" fmla="*/ 361680 w 2872152"/>
                <a:gd name="connsiteY3" fmla="*/ 59467 h 3644563"/>
                <a:gd name="connsiteX4" fmla="*/ 615045 w 2872152"/>
                <a:gd name="connsiteY4" fmla="*/ 3079 h 3644563"/>
                <a:gd name="connsiteX5" fmla="*/ 1081770 w 2872152"/>
                <a:gd name="connsiteY5" fmla="*/ 152812 h 3644563"/>
                <a:gd name="connsiteX6" fmla="*/ 1399016 w 2872152"/>
                <a:gd name="connsiteY6" fmla="*/ 274859 h 3644563"/>
                <a:gd name="connsiteX7" fmla="*/ 1494520 w 2872152"/>
                <a:gd name="connsiteY7" fmla="*/ 213899 h 3644563"/>
                <a:gd name="connsiteX8" fmla="*/ 1643364 w 2872152"/>
                <a:gd name="connsiteY8" fmla="*/ 214915 h 3644563"/>
                <a:gd name="connsiteX9" fmla="*/ 1885680 w 2872152"/>
                <a:gd name="connsiteY9" fmla="*/ 742219 h 3644563"/>
                <a:gd name="connsiteX10" fmla="*/ 1952736 w 2872152"/>
                <a:gd name="connsiteY10" fmla="*/ 900715 h 3644563"/>
                <a:gd name="connsiteX11" fmla="*/ 2044176 w 2872152"/>
                <a:gd name="connsiteY11" fmla="*/ 1047019 h 3644563"/>
                <a:gd name="connsiteX12" fmla="*/ 2166096 w 2872152"/>
                <a:gd name="connsiteY12" fmla="*/ 1187227 h 3644563"/>
                <a:gd name="connsiteX13" fmla="*/ 2379456 w 2872152"/>
                <a:gd name="connsiteY13" fmla="*/ 1406683 h 3644563"/>
                <a:gd name="connsiteX14" fmla="*/ 2659872 w 2872152"/>
                <a:gd name="connsiteY14" fmla="*/ 1693195 h 3644563"/>
                <a:gd name="connsiteX15" fmla="*/ 2827512 w 2872152"/>
                <a:gd name="connsiteY15" fmla="*/ 1924843 h 3644563"/>
                <a:gd name="connsiteX16" fmla="*/ 2835640 w 2872152"/>
                <a:gd name="connsiteY16" fmla="*/ 2510567 h 3644563"/>
                <a:gd name="connsiteX17" fmla="*/ 2814995 w 2872152"/>
                <a:gd name="connsiteY17" fmla="*/ 2882658 h 3644563"/>
                <a:gd name="connsiteX18" fmla="*/ 2630318 w 2872152"/>
                <a:gd name="connsiteY18" fmla="*/ 3145760 h 3644563"/>
                <a:gd name="connsiteX19" fmla="*/ 2234473 w 2872152"/>
                <a:gd name="connsiteY19" fmla="*/ 3644155 h 3644563"/>
                <a:gd name="connsiteX20" fmla="*/ 1926823 w 2872152"/>
                <a:gd name="connsiteY20" fmla="*/ 3249270 h 3644563"/>
                <a:gd name="connsiteX21" fmla="*/ 944765 w 2872152"/>
                <a:gd name="connsiteY21" fmla="*/ 3357362 h 3644563"/>
                <a:gd name="connsiteX22" fmla="*/ 308818 w 2872152"/>
                <a:gd name="connsiteY22" fmla="*/ 2869663 h 3644563"/>
                <a:gd name="connsiteX23" fmla="*/ 262239 w 2872152"/>
                <a:gd name="connsiteY23" fmla="*/ 2571781 h 3644563"/>
                <a:gd name="connsiteX24" fmla="*/ 137271 w 2872152"/>
                <a:gd name="connsiteY24" fmla="*/ 2393473 h 3644563"/>
                <a:gd name="connsiteX25" fmla="*/ 17721 w 2872152"/>
                <a:gd name="connsiteY25" fmla="*/ 2155597 h 3644563"/>
                <a:gd name="connsiteX26" fmla="*/ 103494 w 2872152"/>
                <a:gd name="connsiteY26" fmla="*/ 1751850 h 3644563"/>
                <a:gd name="connsiteX27" fmla="*/ 35257 w 2872152"/>
                <a:gd name="connsiteY27" fmla="*/ 1479407 h 3644563"/>
                <a:gd name="connsiteX28" fmla="*/ 13959 w 2872152"/>
                <a:gd name="connsiteY28" fmla="*/ 1082071 h 3644563"/>
                <a:gd name="connsiteX29" fmla="*/ 141081 w 2872152"/>
                <a:gd name="connsiteY29" fmla="*/ 899191 h 3644563"/>
                <a:gd name="connsiteX30" fmla="*/ 461502 w 2872152"/>
                <a:gd name="connsiteY30" fmla="*/ 735912 h 3644563"/>
                <a:gd name="connsiteX0" fmla="*/ 461502 w 2854259"/>
                <a:gd name="connsiteY0" fmla="*/ 735912 h 3644563"/>
                <a:gd name="connsiteX1" fmla="*/ 357616 w 2854259"/>
                <a:gd name="connsiteY1" fmla="*/ 461126 h 3644563"/>
                <a:gd name="connsiteX2" fmla="*/ 255381 w 2854259"/>
                <a:gd name="connsiteY2" fmla="*/ 244633 h 3644563"/>
                <a:gd name="connsiteX3" fmla="*/ 361680 w 2854259"/>
                <a:gd name="connsiteY3" fmla="*/ 59467 h 3644563"/>
                <a:gd name="connsiteX4" fmla="*/ 615045 w 2854259"/>
                <a:gd name="connsiteY4" fmla="*/ 3079 h 3644563"/>
                <a:gd name="connsiteX5" fmla="*/ 1081770 w 2854259"/>
                <a:gd name="connsiteY5" fmla="*/ 152812 h 3644563"/>
                <a:gd name="connsiteX6" fmla="*/ 1399016 w 2854259"/>
                <a:gd name="connsiteY6" fmla="*/ 274859 h 3644563"/>
                <a:gd name="connsiteX7" fmla="*/ 1494520 w 2854259"/>
                <a:gd name="connsiteY7" fmla="*/ 213899 h 3644563"/>
                <a:gd name="connsiteX8" fmla="*/ 1643364 w 2854259"/>
                <a:gd name="connsiteY8" fmla="*/ 214915 h 3644563"/>
                <a:gd name="connsiteX9" fmla="*/ 1885680 w 2854259"/>
                <a:gd name="connsiteY9" fmla="*/ 742219 h 3644563"/>
                <a:gd name="connsiteX10" fmla="*/ 1952736 w 2854259"/>
                <a:gd name="connsiteY10" fmla="*/ 900715 h 3644563"/>
                <a:gd name="connsiteX11" fmla="*/ 2044176 w 2854259"/>
                <a:gd name="connsiteY11" fmla="*/ 1047019 h 3644563"/>
                <a:gd name="connsiteX12" fmla="*/ 2166096 w 2854259"/>
                <a:gd name="connsiteY12" fmla="*/ 1187227 h 3644563"/>
                <a:gd name="connsiteX13" fmla="*/ 2379456 w 2854259"/>
                <a:gd name="connsiteY13" fmla="*/ 1406683 h 3644563"/>
                <a:gd name="connsiteX14" fmla="*/ 2659872 w 2854259"/>
                <a:gd name="connsiteY14" fmla="*/ 1693195 h 3644563"/>
                <a:gd name="connsiteX15" fmla="*/ 2827512 w 2854259"/>
                <a:gd name="connsiteY15" fmla="*/ 1924843 h 3644563"/>
                <a:gd name="connsiteX16" fmla="*/ 2734830 w 2854259"/>
                <a:gd name="connsiteY16" fmla="*/ 2481164 h 3644563"/>
                <a:gd name="connsiteX17" fmla="*/ 2814995 w 2854259"/>
                <a:gd name="connsiteY17" fmla="*/ 2882658 h 3644563"/>
                <a:gd name="connsiteX18" fmla="*/ 2630318 w 2854259"/>
                <a:gd name="connsiteY18" fmla="*/ 3145760 h 3644563"/>
                <a:gd name="connsiteX19" fmla="*/ 2234473 w 2854259"/>
                <a:gd name="connsiteY19" fmla="*/ 3644155 h 3644563"/>
                <a:gd name="connsiteX20" fmla="*/ 1926823 w 2854259"/>
                <a:gd name="connsiteY20" fmla="*/ 3249270 h 3644563"/>
                <a:gd name="connsiteX21" fmla="*/ 944765 w 2854259"/>
                <a:gd name="connsiteY21" fmla="*/ 3357362 h 3644563"/>
                <a:gd name="connsiteX22" fmla="*/ 308818 w 2854259"/>
                <a:gd name="connsiteY22" fmla="*/ 2869663 h 3644563"/>
                <a:gd name="connsiteX23" fmla="*/ 262239 w 2854259"/>
                <a:gd name="connsiteY23" fmla="*/ 2571781 h 3644563"/>
                <a:gd name="connsiteX24" fmla="*/ 137271 w 2854259"/>
                <a:gd name="connsiteY24" fmla="*/ 2393473 h 3644563"/>
                <a:gd name="connsiteX25" fmla="*/ 17721 w 2854259"/>
                <a:gd name="connsiteY25" fmla="*/ 2155597 h 3644563"/>
                <a:gd name="connsiteX26" fmla="*/ 103494 w 2854259"/>
                <a:gd name="connsiteY26" fmla="*/ 1751850 h 3644563"/>
                <a:gd name="connsiteX27" fmla="*/ 35257 w 2854259"/>
                <a:gd name="connsiteY27" fmla="*/ 1479407 h 3644563"/>
                <a:gd name="connsiteX28" fmla="*/ 13959 w 2854259"/>
                <a:gd name="connsiteY28" fmla="*/ 1082071 h 3644563"/>
                <a:gd name="connsiteX29" fmla="*/ 141081 w 2854259"/>
                <a:gd name="connsiteY29" fmla="*/ 899191 h 3644563"/>
                <a:gd name="connsiteX30" fmla="*/ 461502 w 2854259"/>
                <a:gd name="connsiteY30" fmla="*/ 735912 h 3644563"/>
                <a:gd name="connsiteX0" fmla="*/ 461502 w 2814995"/>
                <a:gd name="connsiteY0" fmla="*/ 735912 h 3644563"/>
                <a:gd name="connsiteX1" fmla="*/ 357616 w 2814995"/>
                <a:gd name="connsiteY1" fmla="*/ 461126 h 3644563"/>
                <a:gd name="connsiteX2" fmla="*/ 255381 w 2814995"/>
                <a:gd name="connsiteY2" fmla="*/ 244633 h 3644563"/>
                <a:gd name="connsiteX3" fmla="*/ 361680 w 2814995"/>
                <a:gd name="connsiteY3" fmla="*/ 59467 h 3644563"/>
                <a:gd name="connsiteX4" fmla="*/ 615045 w 2814995"/>
                <a:gd name="connsiteY4" fmla="*/ 3079 h 3644563"/>
                <a:gd name="connsiteX5" fmla="*/ 1081770 w 2814995"/>
                <a:gd name="connsiteY5" fmla="*/ 152812 h 3644563"/>
                <a:gd name="connsiteX6" fmla="*/ 1399016 w 2814995"/>
                <a:gd name="connsiteY6" fmla="*/ 274859 h 3644563"/>
                <a:gd name="connsiteX7" fmla="*/ 1494520 w 2814995"/>
                <a:gd name="connsiteY7" fmla="*/ 213899 h 3644563"/>
                <a:gd name="connsiteX8" fmla="*/ 1643364 w 2814995"/>
                <a:gd name="connsiteY8" fmla="*/ 214915 h 3644563"/>
                <a:gd name="connsiteX9" fmla="*/ 1885680 w 2814995"/>
                <a:gd name="connsiteY9" fmla="*/ 742219 h 3644563"/>
                <a:gd name="connsiteX10" fmla="*/ 1952736 w 2814995"/>
                <a:gd name="connsiteY10" fmla="*/ 900715 h 3644563"/>
                <a:gd name="connsiteX11" fmla="*/ 2044176 w 2814995"/>
                <a:gd name="connsiteY11" fmla="*/ 1047019 h 3644563"/>
                <a:gd name="connsiteX12" fmla="*/ 2166096 w 2814995"/>
                <a:gd name="connsiteY12" fmla="*/ 1187227 h 3644563"/>
                <a:gd name="connsiteX13" fmla="*/ 2379456 w 2814995"/>
                <a:gd name="connsiteY13" fmla="*/ 1406683 h 3644563"/>
                <a:gd name="connsiteX14" fmla="*/ 2659872 w 2814995"/>
                <a:gd name="connsiteY14" fmla="*/ 1693195 h 3644563"/>
                <a:gd name="connsiteX15" fmla="*/ 2756105 w 2814995"/>
                <a:gd name="connsiteY15" fmla="*/ 1887040 h 3644563"/>
                <a:gd name="connsiteX16" fmla="*/ 2734830 w 2814995"/>
                <a:gd name="connsiteY16" fmla="*/ 2481164 h 3644563"/>
                <a:gd name="connsiteX17" fmla="*/ 2814995 w 2814995"/>
                <a:gd name="connsiteY17" fmla="*/ 2882658 h 3644563"/>
                <a:gd name="connsiteX18" fmla="*/ 2630318 w 2814995"/>
                <a:gd name="connsiteY18" fmla="*/ 3145760 h 3644563"/>
                <a:gd name="connsiteX19" fmla="*/ 2234473 w 2814995"/>
                <a:gd name="connsiteY19" fmla="*/ 3644155 h 3644563"/>
                <a:gd name="connsiteX20" fmla="*/ 1926823 w 2814995"/>
                <a:gd name="connsiteY20" fmla="*/ 3249270 h 3644563"/>
                <a:gd name="connsiteX21" fmla="*/ 944765 w 2814995"/>
                <a:gd name="connsiteY21" fmla="*/ 3357362 h 3644563"/>
                <a:gd name="connsiteX22" fmla="*/ 308818 w 2814995"/>
                <a:gd name="connsiteY22" fmla="*/ 2869663 h 3644563"/>
                <a:gd name="connsiteX23" fmla="*/ 262239 w 2814995"/>
                <a:gd name="connsiteY23" fmla="*/ 2571781 h 3644563"/>
                <a:gd name="connsiteX24" fmla="*/ 137271 w 2814995"/>
                <a:gd name="connsiteY24" fmla="*/ 2393473 h 3644563"/>
                <a:gd name="connsiteX25" fmla="*/ 17721 w 2814995"/>
                <a:gd name="connsiteY25" fmla="*/ 2155597 h 3644563"/>
                <a:gd name="connsiteX26" fmla="*/ 103494 w 2814995"/>
                <a:gd name="connsiteY26" fmla="*/ 1751850 h 3644563"/>
                <a:gd name="connsiteX27" fmla="*/ 35257 w 2814995"/>
                <a:gd name="connsiteY27" fmla="*/ 1479407 h 3644563"/>
                <a:gd name="connsiteX28" fmla="*/ 13959 w 2814995"/>
                <a:gd name="connsiteY28" fmla="*/ 1082071 h 3644563"/>
                <a:gd name="connsiteX29" fmla="*/ 141081 w 2814995"/>
                <a:gd name="connsiteY29" fmla="*/ 899191 h 3644563"/>
                <a:gd name="connsiteX30" fmla="*/ 461502 w 2814995"/>
                <a:gd name="connsiteY30" fmla="*/ 735912 h 3644563"/>
                <a:gd name="connsiteX0" fmla="*/ 461502 w 2814995"/>
                <a:gd name="connsiteY0" fmla="*/ 735912 h 3644563"/>
                <a:gd name="connsiteX1" fmla="*/ 357616 w 2814995"/>
                <a:gd name="connsiteY1" fmla="*/ 461126 h 3644563"/>
                <a:gd name="connsiteX2" fmla="*/ 255381 w 2814995"/>
                <a:gd name="connsiteY2" fmla="*/ 244633 h 3644563"/>
                <a:gd name="connsiteX3" fmla="*/ 361680 w 2814995"/>
                <a:gd name="connsiteY3" fmla="*/ 59467 h 3644563"/>
                <a:gd name="connsiteX4" fmla="*/ 615045 w 2814995"/>
                <a:gd name="connsiteY4" fmla="*/ 3079 h 3644563"/>
                <a:gd name="connsiteX5" fmla="*/ 1081770 w 2814995"/>
                <a:gd name="connsiteY5" fmla="*/ 152812 h 3644563"/>
                <a:gd name="connsiteX6" fmla="*/ 1399016 w 2814995"/>
                <a:gd name="connsiteY6" fmla="*/ 274859 h 3644563"/>
                <a:gd name="connsiteX7" fmla="*/ 1494520 w 2814995"/>
                <a:gd name="connsiteY7" fmla="*/ 213899 h 3644563"/>
                <a:gd name="connsiteX8" fmla="*/ 1643364 w 2814995"/>
                <a:gd name="connsiteY8" fmla="*/ 214915 h 3644563"/>
                <a:gd name="connsiteX9" fmla="*/ 1885680 w 2814995"/>
                <a:gd name="connsiteY9" fmla="*/ 742219 h 3644563"/>
                <a:gd name="connsiteX10" fmla="*/ 1952736 w 2814995"/>
                <a:gd name="connsiteY10" fmla="*/ 900715 h 3644563"/>
                <a:gd name="connsiteX11" fmla="*/ 2044176 w 2814995"/>
                <a:gd name="connsiteY11" fmla="*/ 1047019 h 3644563"/>
                <a:gd name="connsiteX12" fmla="*/ 2166096 w 2814995"/>
                <a:gd name="connsiteY12" fmla="*/ 1187227 h 3644563"/>
                <a:gd name="connsiteX13" fmla="*/ 2379456 w 2814995"/>
                <a:gd name="connsiteY13" fmla="*/ 1406683 h 3644563"/>
                <a:gd name="connsiteX14" fmla="*/ 2756105 w 2814995"/>
                <a:gd name="connsiteY14" fmla="*/ 1887040 h 3644563"/>
                <a:gd name="connsiteX15" fmla="*/ 2734830 w 2814995"/>
                <a:gd name="connsiteY15" fmla="*/ 2481164 h 3644563"/>
                <a:gd name="connsiteX16" fmla="*/ 2814995 w 2814995"/>
                <a:gd name="connsiteY16" fmla="*/ 2882658 h 3644563"/>
                <a:gd name="connsiteX17" fmla="*/ 2630318 w 2814995"/>
                <a:gd name="connsiteY17" fmla="*/ 3145760 h 3644563"/>
                <a:gd name="connsiteX18" fmla="*/ 2234473 w 2814995"/>
                <a:gd name="connsiteY18" fmla="*/ 3644155 h 3644563"/>
                <a:gd name="connsiteX19" fmla="*/ 1926823 w 2814995"/>
                <a:gd name="connsiteY19" fmla="*/ 3249270 h 3644563"/>
                <a:gd name="connsiteX20" fmla="*/ 944765 w 2814995"/>
                <a:gd name="connsiteY20" fmla="*/ 3357362 h 3644563"/>
                <a:gd name="connsiteX21" fmla="*/ 308818 w 2814995"/>
                <a:gd name="connsiteY21" fmla="*/ 2869663 h 3644563"/>
                <a:gd name="connsiteX22" fmla="*/ 262239 w 2814995"/>
                <a:gd name="connsiteY22" fmla="*/ 2571781 h 3644563"/>
                <a:gd name="connsiteX23" fmla="*/ 137271 w 2814995"/>
                <a:gd name="connsiteY23" fmla="*/ 2393473 h 3644563"/>
                <a:gd name="connsiteX24" fmla="*/ 17721 w 2814995"/>
                <a:gd name="connsiteY24" fmla="*/ 2155597 h 3644563"/>
                <a:gd name="connsiteX25" fmla="*/ 103494 w 2814995"/>
                <a:gd name="connsiteY25" fmla="*/ 1751850 h 3644563"/>
                <a:gd name="connsiteX26" fmla="*/ 35257 w 2814995"/>
                <a:gd name="connsiteY26" fmla="*/ 1479407 h 3644563"/>
                <a:gd name="connsiteX27" fmla="*/ 13959 w 2814995"/>
                <a:gd name="connsiteY27" fmla="*/ 1082071 h 3644563"/>
                <a:gd name="connsiteX28" fmla="*/ 141081 w 2814995"/>
                <a:gd name="connsiteY28" fmla="*/ 899191 h 3644563"/>
                <a:gd name="connsiteX29" fmla="*/ 461502 w 2814995"/>
                <a:gd name="connsiteY29" fmla="*/ 735912 h 3644563"/>
                <a:gd name="connsiteX0" fmla="*/ 461502 w 2814995"/>
                <a:gd name="connsiteY0" fmla="*/ 735912 h 3644563"/>
                <a:gd name="connsiteX1" fmla="*/ 357616 w 2814995"/>
                <a:gd name="connsiteY1" fmla="*/ 461126 h 3644563"/>
                <a:gd name="connsiteX2" fmla="*/ 255381 w 2814995"/>
                <a:gd name="connsiteY2" fmla="*/ 244633 h 3644563"/>
                <a:gd name="connsiteX3" fmla="*/ 361680 w 2814995"/>
                <a:gd name="connsiteY3" fmla="*/ 59467 h 3644563"/>
                <a:gd name="connsiteX4" fmla="*/ 615045 w 2814995"/>
                <a:gd name="connsiteY4" fmla="*/ 3079 h 3644563"/>
                <a:gd name="connsiteX5" fmla="*/ 1081770 w 2814995"/>
                <a:gd name="connsiteY5" fmla="*/ 152812 h 3644563"/>
                <a:gd name="connsiteX6" fmla="*/ 1399016 w 2814995"/>
                <a:gd name="connsiteY6" fmla="*/ 274859 h 3644563"/>
                <a:gd name="connsiteX7" fmla="*/ 1494520 w 2814995"/>
                <a:gd name="connsiteY7" fmla="*/ 213899 h 3644563"/>
                <a:gd name="connsiteX8" fmla="*/ 1643364 w 2814995"/>
                <a:gd name="connsiteY8" fmla="*/ 214915 h 3644563"/>
                <a:gd name="connsiteX9" fmla="*/ 1885680 w 2814995"/>
                <a:gd name="connsiteY9" fmla="*/ 742219 h 3644563"/>
                <a:gd name="connsiteX10" fmla="*/ 1952736 w 2814995"/>
                <a:gd name="connsiteY10" fmla="*/ 900715 h 3644563"/>
                <a:gd name="connsiteX11" fmla="*/ 2044176 w 2814995"/>
                <a:gd name="connsiteY11" fmla="*/ 1047019 h 3644563"/>
                <a:gd name="connsiteX12" fmla="*/ 2166096 w 2814995"/>
                <a:gd name="connsiteY12" fmla="*/ 1187227 h 3644563"/>
                <a:gd name="connsiteX13" fmla="*/ 2379456 w 2814995"/>
                <a:gd name="connsiteY13" fmla="*/ 1406683 h 3644563"/>
                <a:gd name="connsiteX14" fmla="*/ 2718301 w 2814995"/>
                <a:gd name="connsiteY14" fmla="*/ 1857637 h 3644563"/>
                <a:gd name="connsiteX15" fmla="*/ 2734830 w 2814995"/>
                <a:gd name="connsiteY15" fmla="*/ 2481164 h 3644563"/>
                <a:gd name="connsiteX16" fmla="*/ 2814995 w 2814995"/>
                <a:gd name="connsiteY16" fmla="*/ 2882658 h 3644563"/>
                <a:gd name="connsiteX17" fmla="*/ 2630318 w 2814995"/>
                <a:gd name="connsiteY17" fmla="*/ 3145760 h 3644563"/>
                <a:gd name="connsiteX18" fmla="*/ 2234473 w 2814995"/>
                <a:gd name="connsiteY18" fmla="*/ 3644155 h 3644563"/>
                <a:gd name="connsiteX19" fmla="*/ 1926823 w 2814995"/>
                <a:gd name="connsiteY19" fmla="*/ 3249270 h 3644563"/>
                <a:gd name="connsiteX20" fmla="*/ 944765 w 2814995"/>
                <a:gd name="connsiteY20" fmla="*/ 3357362 h 3644563"/>
                <a:gd name="connsiteX21" fmla="*/ 308818 w 2814995"/>
                <a:gd name="connsiteY21" fmla="*/ 2869663 h 3644563"/>
                <a:gd name="connsiteX22" fmla="*/ 262239 w 2814995"/>
                <a:gd name="connsiteY22" fmla="*/ 2571781 h 3644563"/>
                <a:gd name="connsiteX23" fmla="*/ 137271 w 2814995"/>
                <a:gd name="connsiteY23" fmla="*/ 2393473 h 3644563"/>
                <a:gd name="connsiteX24" fmla="*/ 17721 w 2814995"/>
                <a:gd name="connsiteY24" fmla="*/ 2155597 h 3644563"/>
                <a:gd name="connsiteX25" fmla="*/ 103494 w 2814995"/>
                <a:gd name="connsiteY25" fmla="*/ 1751850 h 3644563"/>
                <a:gd name="connsiteX26" fmla="*/ 35257 w 2814995"/>
                <a:gd name="connsiteY26" fmla="*/ 1479407 h 3644563"/>
                <a:gd name="connsiteX27" fmla="*/ 13959 w 2814995"/>
                <a:gd name="connsiteY27" fmla="*/ 1082071 h 3644563"/>
                <a:gd name="connsiteX28" fmla="*/ 141081 w 2814995"/>
                <a:gd name="connsiteY28" fmla="*/ 899191 h 3644563"/>
                <a:gd name="connsiteX29" fmla="*/ 461502 w 2814995"/>
                <a:gd name="connsiteY29" fmla="*/ 735912 h 3644563"/>
                <a:gd name="connsiteX0" fmla="*/ 461502 w 2814995"/>
                <a:gd name="connsiteY0" fmla="*/ 735912 h 3644563"/>
                <a:gd name="connsiteX1" fmla="*/ 357616 w 2814995"/>
                <a:gd name="connsiteY1" fmla="*/ 461126 h 3644563"/>
                <a:gd name="connsiteX2" fmla="*/ 255381 w 2814995"/>
                <a:gd name="connsiteY2" fmla="*/ 244633 h 3644563"/>
                <a:gd name="connsiteX3" fmla="*/ 361680 w 2814995"/>
                <a:gd name="connsiteY3" fmla="*/ 59467 h 3644563"/>
                <a:gd name="connsiteX4" fmla="*/ 615045 w 2814995"/>
                <a:gd name="connsiteY4" fmla="*/ 3079 h 3644563"/>
                <a:gd name="connsiteX5" fmla="*/ 1081770 w 2814995"/>
                <a:gd name="connsiteY5" fmla="*/ 152812 h 3644563"/>
                <a:gd name="connsiteX6" fmla="*/ 1399016 w 2814995"/>
                <a:gd name="connsiteY6" fmla="*/ 274859 h 3644563"/>
                <a:gd name="connsiteX7" fmla="*/ 1494520 w 2814995"/>
                <a:gd name="connsiteY7" fmla="*/ 213899 h 3644563"/>
                <a:gd name="connsiteX8" fmla="*/ 1643364 w 2814995"/>
                <a:gd name="connsiteY8" fmla="*/ 214915 h 3644563"/>
                <a:gd name="connsiteX9" fmla="*/ 1885680 w 2814995"/>
                <a:gd name="connsiteY9" fmla="*/ 742219 h 3644563"/>
                <a:gd name="connsiteX10" fmla="*/ 1952736 w 2814995"/>
                <a:gd name="connsiteY10" fmla="*/ 900715 h 3644563"/>
                <a:gd name="connsiteX11" fmla="*/ 2044176 w 2814995"/>
                <a:gd name="connsiteY11" fmla="*/ 1047019 h 3644563"/>
                <a:gd name="connsiteX12" fmla="*/ 2166096 w 2814995"/>
                <a:gd name="connsiteY12" fmla="*/ 1187227 h 3644563"/>
                <a:gd name="connsiteX13" fmla="*/ 2379456 w 2814995"/>
                <a:gd name="connsiteY13" fmla="*/ 1406683 h 3644563"/>
                <a:gd name="connsiteX14" fmla="*/ 2688898 w 2814995"/>
                <a:gd name="connsiteY14" fmla="*/ 1832434 h 3644563"/>
                <a:gd name="connsiteX15" fmla="*/ 2734830 w 2814995"/>
                <a:gd name="connsiteY15" fmla="*/ 2481164 h 3644563"/>
                <a:gd name="connsiteX16" fmla="*/ 2814995 w 2814995"/>
                <a:gd name="connsiteY16" fmla="*/ 2882658 h 3644563"/>
                <a:gd name="connsiteX17" fmla="*/ 2630318 w 2814995"/>
                <a:gd name="connsiteY17" fmla="*/ 3145760 h 3644563"/>
                <a:gd name="connsiteX18" fmla="*/ 2234473 w 2814995"/>
                <a:gd name="connsiteY18" fmla="*/ 3644155 h 3644563"/>
                <a:gd name="connsiteX19" fmla="*/ 1926823 w 2814995"/>
                <a:gd name="connsiteY19" fmla="*/ 3249270 h 3644563"/>
                <a:gd name="connsiteX20" fmla="*/ 944765 w 2814995"/>
                <a:gd name="connsiteY20" fmla="*/ 3357362 h 3644563"/>
                <a:gd name="connsiteX21" fmla="*/ 308818 w 2814995"/>
                <a:gd name="connsiteY21" fmla="*/ 2869663 h 3644563"/>
                <a:gd name="connsiteX22" fmla="*/ 262239 w 2814995"/>
                <a:gd name="connsiteY22" fmla="*/ 2571781 h 3644563"/>
                <a:gd name="connsiteX23" fmla="*/ 137271 w 2814995"/>
                <a:gd name="connsiteY23" fmla="*/ 2393473 h 3644563"/>
                <a:gd name="connsiteX24" fmla="*/ 17721 w 2814995"/>
                <a:gd name="connsiteY24" fmla="*/ 2155597 h 3644563"/>
                <a:gd name="connsiteX25" fmla="*/ 103494 w 2814995"/>
                <a:gd name="connsiteY25" fmla="*/ 1751850 h 3644563"/>
                <a:gd name="connsiteX26" fmla="*/ 35257 w 2814995"/>
                <a:gd name="connsiteY26" fmla="*/ 1479407 h 3644563"/>
                <a:gd name="connsiteX27" fmla="*/ 13959 w 2814995"/>
                <a:gd name="connsiteY27" fmla="*/ 1082071 h 3644563"/>
                <a:gd name="connsiteX28" fmla="*/ 141081 w 2814995"/>
                <a:gd name="connsiteY28" fmla="*/ 899191 h 3644563"/>
                <a:gd name="connsiteX29" fmla="*/ 461502 w 2814995"/>
                <a:gd name="connsiteY29" fmla="*/ 735912 h 3644563"/>
                <a:gd name="connsiteX0" fmla="*/ 461502 w 2814995"/>
                <a:gd name="connsiteY0" fmla="*/ 735912 h 3644563"/>
                <a:gd name="connsiteX1" fmla="*/ 357616 w 2814995"/>
                <a:gd name="connsiteY1" fmla="*/ 461126 h 3644563"/>
                <a:gd name="connsiteX2" fmla="*/ 255381 w 2814995"/>
                <a:gd name="connsiteY2" fmla="*/ 244633 h 3644563"/>
                <a:gd name="connsiteX3" fmla="*/ 361680 w 2814995"/>
                <a:gd name="connsiteY3" fmla="*/ 59467 h 3644563"/>
                <a:gd name="connsiteX4" fmla="*/ 615045 w 2814995"/>
                <a:gd name="connsiteY4" fmla="*/ 3079 h 3644563"/>
                <a:gd name="connsiteX5" fmla="*/ 1081770 w 2814995"/>
                <a:gd name="connsiteY5" fmla="*/ 152812 h 3644563"/>
                <a:gd name="connsiteX6" fmla="*/ 1399016 w 2814995"/>
                <a:gd name="connsiteY6" fmla="*/ 274859 h 3644563"/>
                <a:gd name="connsiteX7" fmla="*/ 1494520 w 2814995"/>
                <a:gd name="connsiteY7" fmla="*/ 213899 h 3644563"/>
                <a:gd name="connsiteX8" fmla="*/ 1643364 w 2814995"/>
                <a:gd name="connsiteY8" fmla="*/ 214915 h 3644563"/>
                <a:gd name="connsiteX9" fmla="*/ 1885680 w 2814995"/>
                <a:gd name="connsiteY9" fmla="*/ 742219 h 3644563"/>
                <a:gd name="connsiteX10" fmla="*/ 1952736 w 2814995"/>
                <a:gd name="connsiteY10" fmla="*/ 900715 h 3644563"/>
                <a:gd name="connsiteX11" fmla="*/ 2044176 w 2814995"/>
                <a:gd name="connsiteY11" fmla="*/ 1047019 h 3644563"/>
                <a:gd name="connsiteX12" fmla="*/ 2166096 w 2814995"/>
                <a:gd name="connsiteY12" fmla="*/ 1187227 h 3644563"/>
                <a:gd name="connsiteX13" fmla="*/ 2688898 w 2814995"/>
                <a:gd name="connsiteY13" fmla="*/ 1832434 h 3644563"/>
                <a:gd name="connsiteX14" fmla="*/ 2734830 w 2814995"/>
                <a:gd name="connsiteY14" fmla="*/ 2481164 h 3644563"/>
                <a:gd name="connsiteX15" fmla="*/ 2814995 w 2814995"/>
                <a:gd name="connsiteY15" fmla="*/ 2882658 h 3644563"/>
                <a:gd name="connsiteX16" fmla="*/ 2630318 w 2814995"/>
                <a:gd name="connsiteY16" fmla="*/ 3145760 h 3644563"/>
                <a:gd name="connsiteX17" fmla="*/ 2234473 w 2814995"/>
                <a:gd name="connsiteY17" fmla="*/ 3644155 h 3644563"/>
                <a:gd name="connsiteX18" fmla="*/ 1926823 w 2814995"/>
                <a:gd name="connsiteY18" fmla="*/ 3249270 h 3644563"/>
                <a:gd name="connsiteX19" fmla="*/ 944765 w 2814995"/>
                <a:gd name="connsiteY19" fmla="*/ 3357362 h 3644563"/>
                <a:gd name="connsiteX20" fmla="*/ 308818 w 2814995"/>
                <a:gd name="connsiteY20" fmla="*/ 2869663 h 3644563"/>
                <a:gd name="connsiteX21" fmla="*/ 262239 w 2814995"/>
                <a:gd name="connsiteY21" fmla="*/ 2571781 h 3644563"/>
                <a:gd name="connsiteX22" fmla="*/ 137271 w 2814995"/>
                <a:gd name="connsiteY22" fmla="*/ 2393473 h 3644563"/>
                <a:gd name="connsiteX23" fmla="*/ 17721 w 2814995"/>
                <a:gd name="connsiteY23" fmla="*/ 2155597 h 3644563"/>
                <a:gd name="connsiteX24" fmla="*/ 103494 w 2814995"/>
                <a:gd name="connsiteY24" fmla="*/ 1751850 h 3644563"/>
                <a:gd name="connsiteX25" fmla="*/ 35257 w 2814995"/>
                <a:gd name="connsiteY25" fmla="*/ 1479407 h 3644563"/>
                <a:gd name="connsiteX26" fmla="*/ 13959 w 2814995"/>
                <a:gd name="connsiteY26" fmla="*/ 1082071 h 3644563"/>
                <a:gd name="connsiteX27" fmla="*/ 141081 w 2814995"/>
                <a:gd name="connsiteY27" fmla="*/ 899191 h 3644563"/>
                <a:gd name="connsiteX28" fmla="*/ 461502 w 2814995"/>
                <a:gd name="connsiteY28" fmla="*/ 735912 h 3644563"/>
                <a:gd name="connsiteX0" fmla="*/ 461502 w 2814995"/>
                <a:gd name="connsiteY0" fmla="*/ 735912 h 3644563"/>
                <a:gd name="connsiteX1" fmla="*/ 357616 w 2814995"/>
                <a:gd name="connsiteY1" fmla="*/ 461126 h 3644563"/>
                <a:gd name="connsiteX2" fmla="*/ 255381 w 2814995"/>
                <a:gd name="connsiteY2" fmla="*/ 244633 h 3644563"/>
                <a:gd name="connsiteX3" fmla="*/ 361680 w 2814995"/>
                <a:gd name="connsiteY3" fmla="*/ 59467 h 3644563"/>
                <a:gd name="connsiteX4" fmla="*/ 615045 w 2814995"/>
                <a:gd name="connsiteY4" fmla="*/ 3079 h 3644563"/>
                <a:gd name="connsiteX5" fmla="*/ 1081770 w 2814995"/>
                <a:gd name="connsiteY5" fmla="*/ 152812 h 3644563"/>
                <a:gd name="connsiteX6" fmla="*/ 1399016 w 2814995"/>
                <a:gd name="connsiteY6" fmla="*/ 274859 h 3644563"/>
                <a:gd name="connsiteX7" fmla="*/ 1494520 w 2814995"/>
                <a:gd name="connsiteY7" fmla="*/ 213899 h 3644563"/>
                <a:gd name="connsiteX8" fmla="*/ 1643364 w 2814995"/>
                <a:gd name="connsiteY8" fmla="*/ 214915 h 3644563"/>
                <a:gd name="connsiteX9" fmla="*/ 1885680 w 2814995"/>
                <a:gd name="connsiteY9" fmla="*/ 742219 h 3644563"/>
                <a:gd name="connsiteX10" fmla="*/ 1952736 w 2814995"/>
                <a:gd name="connsiteY10" fmla="*/ 900715 h 3644563"/>
                <a:gd name="connsiteX11" fmla="*/ 2044176 w 2814995"/>
                <a:gd name="connsiteY11" fmla="*/ 1047019 h 3644563"/>
                <a:gd name="connsiteX12" fmla="*/ 2191298 w 2814995"/>
                <a:gd name="connsiteY12" fmla="*/ 1250233 h 3644563"/>
                <a:gd name="connsiteX13" fmla="*/ 2688898 w 2814995"/>
                <a:gd name="connsiteY13" fmla="*/ 1832434 h 3644563"/>
                <a:gd name="connsiteX14" fmla="*/ 2734830 w 2814995"/>
                <a:gd name="connsiteY14" fmla="*/ 2481164 h 3644563"/>
                <a:gd name="connsiteX15" fmla="*/ 2814995 w 2814995"/>
                <a:gd name="connsiteY15" fmla="*/ 2882658 h 3644563"/>
                <a:gd name="connsiteX16" fmla="*/ 2630318 w 2814995"/>
                <a:gd name="connsiteY16" fmla="*/ 3145760 h 3644563"/>
                <a:gd name="connsiteX17" fmla="*/ 2234473 w 2814995"/>
                <a:gd name="connsiteY17" fmla="*/ 3644155 h 3644563"/>
                <a:gd name="connsiteX18" fmla="*/ 1926823 w 2814995"/>
                <a:gd name="connsiteY18" fmla="*/ 3249270 h 3644563"/>
                <a:gd name="connsiteX19" fmla="*/ 944765 w 2814995"/>
                <a:gd name="connsiteY19" fmla="*/ 3357362 h 3644563"/>
                <a:gd name="connsiteX20" fmla="*/ 308818 w 2814995"/>
                <a:gd name="connsiteY20" fmla="*/ 2869663 h 3644563"/>
                <a:gd name="connsiteX21" fmla="*/ 262239 w 2814995"/>
                <a:gd name="connsiteY21" fmla="*/ 2571781 h 3644563"/>
                <a:gd name="connsiteX22" fmla="*/ 137271 w 2814995"/>
                <a:gd name="connsiteY22" fmla="*/ 2393473 h 3644563"/>
                <a:gd name="connsiteX23" fmla="*/ 17721 w 2814995"/>
                <a:gd name="connsiteY23" fmla="*/ 2155597 h 3644563"/>
                <a:gd name="connsiteX24" fmla="*/ 103494 w 2814995"/>
                <a:gd name="connsiteY24" fmla="*/ 1751850 h 3644563"/>
                <a:gd name="connsiteX25" fmla="*/ 35257 w 2814995"/>
                <a:gd name="connsiteY25" fmla="*/ 1479407 h 3644563"/>
                <a:gd name="connsiteX26" fmla="*/ 13959 w 2814995"/>
                <a:gd name="connsiteY26" fmla="*/ 1082071 h 3644563"/>
                <a:gd name="connsiteX27" fmla="*/ 141081 w 2814995"/>
                <a:gd name="connsiteY27" fmla="*/ 899191 h 3644563"/>
                <a:gd name="connsiteX28" fmla="*/ 461502 w 2814995"/>
                <a:gd name="connsiteY28" fmla="*/ 735912 h 3644563"/>
                <a:gd name="connsiteX0" fmla="*/ 461502 w 2814995"/>
                <a:gd name="connsiteY0" fmla="*/ 735912 h 3644563"/>
                <a:gd name="connsiteX1" fmla="*/ 357616 w 2814995"/>
                <a:gd name="connsiteY1" fmla="*/ 461126 h 3644563"/>
                <a:gd name="connsiteX2" fmla="*/ 255381 w 2814995"/>
                <a:gd name="connsiteY2" fmla="*/ 244633 h 3644563"/>
                <a:gd name="connsiteX3" fmla="*/ 361680 w 2814995"/>
                <a:gd name="connsiteY3" fmla="*/ 59467 h 3644563"/>
                <a:gd name="connsiteX4" fmla="*/ 615045 w 2814995"/>
                <a:gd name="connsiteY4" fmla="*/ 3079 h 3644563"/>
                <a:gd name="connsiteX5" fmla="*/ 1081770 w 2814995"/>
                <a:gd name="connsiteY5" fmla="*/ 152812 h 3644563"/>
                <a:gd name="connsiteX6" fmla="*/ 1399016 w 2814995"/>
                <a:gd name="connsiteY6" fmla="*/ 274859 h 3644563"/>
                <a:gd name="connsiteX7" fmla="*/ 1494520 w 2814995"/>
                <a:gd name="connsiteY7" fmla="*/ 213899 h 3644563"/>
                <a:gd name="connsiteX8" fmla="*/ 1660165 w 2814995"/>
                <a:gd name="connsiteY8" fmla="*/ 269520 h 3644563"/>
                <a:gd name="connsiteX9" fmla="*/ 1885680 w 2814995"/>
                <a:gd name="connsiteY9" fmla="*/ 742219 h 3644563"/>
                <a:gd name="connsiteX10" fmla="*/ 1952736 w 2814995"/>
                <a:gd name="connsiteY10" fmla="*/ 900715 h 3644563"/>
                <a:gd name="connsiteX11" fmla="*/ 2044176 w 2814995"/>
                <a:gd name="connsiteY11" fmla="*/ 1047019 h 3644563"/>
                <a:gd name="connsiteX12" fmla="*/ 2191298 w 2814995"/>
                <a:gd name="connsiteY12" fmla="*/ 1250233 h 3644563"/>
                <a:gd name="connsiteX13" fmla="*/ 2688898 w 2814995"/>
                <a:gd name="connsiteY13" fmla="*/ 1832434 h 3644563"/>
                <a:gd name="connsiteX14" fmla="*/ 2734830 w 2814995"/>
                <a:gd name="connsiteY14" fmla="*/ 2481164 h 3644563"/>
                <a:gd name="connsiteX15" fmla="*/ 2814995 w 2814995"/>
                <a:gd name="connsiteY15" fmla="*/ 2882658 h 3644563"/>
                <a:gd name="connsiteX16" fmla="*/ 2630318 w 2814995"/>
                <a:gd name="connsiteY16" fmla="*/ 3145760 h 3644563"/>
                <a:gd name="connsiteX17" fmla="*/ 2234473 w 2814995"/>
                <a:gd name="connsiteY17" fmla="*/ 3644155 h 3644563"/>
                <a:gd name="connsiteX18" fmla="*/ 1926823 w 2814995"/>
                <a:gd name="connsiteY18" fmla="*/ 3249270 h 3644563"/>
                <a:gd name="connsiteX19" fmla="*/ 944765 w 2814995"/>
                <a:gd name="connsiteY19" fmla="*/ 3357362 h 3644563"/>
                <a:gd name="connsiteX20" fmla="*/ 308818 w 2814995"/>
                <a:gd name="connsiteY20" fmla="*/ 2869663 h 3644563"/>
                <a:gd name="connsiteX21" fmla="*/ 262239 w 2814995"/>
                <a:gd name="connsiteY21" fmla="*/ 2571781 h 3644563"/>
                <a:gd name="connsiteX22" fmla="*/ 137271 w 2814995"/>
                <a:gd name="connsiteY22" fmla="*/ 2393473 h 3644563"/>
                <a:gd name="connsiteX23" fmla="*/ 17721 w 2814995"/>
                <a:gd name="connsiteY23" fmla="*/ 2155597 h 3644563"/>
                <a:gd name="connsiteX24" fmla="*/ 103494 w 2814995"/>
                <a:gd name="connsiteY24" fmla="*/ 1751850 h 3644563"/>
                <a:gd name="connsiteX25" fmla="*/ 35257 w 2814995"/>
                <a:gd name="connsiteY25" fmla="*/ 1479407 h 3644563"/>
                <a:gd name="connsiteX26" fmla="*/ 13959 w 2814995"/>
                <a:gd name="connsiteY26" fmla="*/ 1082071 h 3644563"/>
                <a:gd name="connsiteX27" fmla="*/ 141081 w 2814995"/>
                <a:gd name="connsiteY27" fmla="*/ 899191 h 3644563"/>
                <a:gd name="connsiteX28" fmla="*/ 461502 w 2814995"/>
                <a:gd name="connsiteY28" fmla="*/ 735912 h 3644563"/>
                <a:gd name="connsiteX0" fmla="*/ 461502 w 2814995"/>
                <a:gd name="connsiteY0" fmla="*/ 735912 h 3644563"/>
                <a:gd name="connsiteX1" fmla="*/ 357616 w 2814995"/>
                <a:gd name="connsiteY1" fmla="*/ 461126 h 3644563"/>
                <a:gd name="connsiteX2" fmla="*/ 255381 w 2814995"/>
                <a:gd name="connsiteY2" fmla="*/ 244633 h 3644563"/>
                <a:gd name="connsiteX3" fmla="*/ 361680 w 2814995"/>
                <a:gd name="connsiteY3" fmla="*/ 59467 h 3644563"/>
                <a:gd name="connsiteX4" fmla="*/ 615045 w 2814995"/>
                <a:gd name="connsiteY4" fmla="*/ 3079 h 3644563"/>
                <a:gd name="connsiteX5" fmla="*/ 1081770 w 2814995"/>
                <a:gd name="connsiteY5" fmla="*/ 152812 h 3644563"/>
                <a:gd name="connsiteX6" fmla="*/ 1399016 w 2814995"/>
                <a:gd name="connsiteY6" fmla="*/ 274859 h 3644563"/>
                <a:gd name="connsiteX7" fmla="*/ 1494520 w 2814995"/>
                <a:gd name="connsiteY7" fmla="*/ 213899 h 3644563"/>
                <a:gd name="connsiteX8" fmla="*/ 1660165 w 2814995"/>
                <a:gd name="connsiteY8" fmla="*/ 269520 h 3644563"/>
                <a:gd name="connsiteX9" fmla="*/ 1910883 w 2814995"/>
                <a:gd name="connsiteY9" fmla="*/ 733818 h 3644563"/>
                <a:gd name="connsiteX10" fmla="*/ 1952736 w 2814995"/>
                <a:gd name="connsiteY10" fmla="*/ 900715 h 3644563"/>
                <a:gd name="connsiteX11" fmla="*/ 2044176 w 2814995"/>
                <a:gd name="connsiteY11" fmla="*/ 1047019 h 3644563"/>
                <a:gd name="connsiteX12" fmla="*/ 2191298 w 2814995"/>
                <a:gd name="connsiteY12" fmla="*/ 1250233 h 3644563"/>
                <a:gd name="connsiteX13" fmla="*/ 2688898 w 2814995"/>
                <a:gd name="connsiteY13" fmla="*/ 1832434 h 3644563"/>
                <a:gd name="connsiteX14" fmla="*/ 2734830 w 2814995"/>
                <a:gd name="connsiteY14" fmla="*/ 2481164 h 3644563"/>
                <a:gd name="connsiteX15" fmla="*/ 2814995 w 2814995"/>
                <a:gd name="connsiteY15" fmla="*/ 2882658 h 3644563"/>
                <a:gd name="connsiteX16" fmla="*/ 2630318 w 2814995"/>
                <a:gd name="connsiteY16" fmla="*/ 3145760 h 3644563"/>
                <a:gd name="connsiteX17" fmla="*/ 2234473 w 2814995"/>
                <a:gd name="connsiteY17" fmla="*/ 3644155 h 3644563"/>
                <a:gd name="connsiteX18" fmla="*/ 1926823 w 2814995"/>
                <a:gd name="connsiteY18" fmla="*/ 3249270 h 3644563"/>
                <a:gd name="connsiteX19" fmla="*/ 944765 w 2814995"/>
                <a:gd name="connsiteY19" fmla="*/ 3357362 h 3644563"/>
                <a:gd name="connsiteX20" fmla="*/ 308818 w 2814995"/>
                <a:gd name="connsiteY20" fmla="*/ 2869663 h 3644563"/>
                <a:gd name="connsiteX21" fmla="*/ 262239 w 2814995"/>
                <a:gd name="connsiteY21" fmla="*/ 2571781 h 3644563"/>
                <a:gd name="connsiteX22" fmla="*/ 137271 w 2814995"/>
                <a:gd name="connsiteY22" fmla="*/ 2393473 h 3644563"/>
                <a:gd name="connsiteX23" fmla="*/ 17721 w 2814995"/>
                <a:gd name="connsiteY23" fmla="*/ 2155597 h 3644563"/>
                <a:gd name="connsiteX24" fmla="*/ 103494 w 2814995"/>
                <a:gd name="connsiteY24" fmla="*/ 1751850 h 3644563"/>
                <a:gd name="connsiteX25" fmla="*/ 35257 w 2814995"/>
                <a:gd name="connsiteY25" fmla="*/ 1479407 h 3644563"/>
                <a:gd name="connsiteX26" fmla="*/ 13959 w 2814995"/>
                <a:gd name="connsiteY26" fmla="*/ 1082071 h 3644563"/>
                <a:gd name="connsiteX27" fmla="*/ 141081 w 2814995"/>
                <a:gd name="connsiteY27" fmla="*/ 899191 h 3644563"/>
                <a:gd name="connsiteX28" fmla="*/ 461502 w 2814995"/>
                <a:gd name="connsiteY28" fmla="*/ 735912 h 3644563"/>
                <a:gd name="connsiteX0" fmla="*/ 461502 w 2814995"/>
                <a:gd name="connsiteY0" fmla="*/ 735912 h 3644563"/>
                <a:gd name="connsiteX1" fmla="*/ 357616 w 2814995"/>
                <a:gd name="connsiteY1" fmla="*/ 461126 h 3644563"/>
                <a:gd name="connsiteX2" fmla="*/ 255381 w 2814995"/>
                <a:gd name="connsiteY2" fmla="*/ 244633 h 3644563"/>
                <a:gd name="connsiteX3" fmla="*/ 361680 w 2814995"/>
                <a:gd name="connsiteY3" fmla="*/ 59467 h 3644563"/>
                <a:gd name="connsiteX4" fmla="*/ 615045 w 2814995"/>
                <a:gd name="connsiteY4" fmla="*/ 3079 h 3644563"/>
                <a:gd name="connsiteX5" fmla="*/ 1081770 w 2814995"/>
                <a:gd name="connsiteY5" fmla="*/ 152812 h 3644563"/>
                <a:gd name="connsiteX6" fmla="*/ 1399016 w 2814995"/>
                <a:gd name="connsiteY6" fmla="*/ 274859 h 3644563"/>
                <a:gd name="connsiteX7" fmla="*/ 1494520 w 2814995"/>
                <a:gd name="connsiteY7" fmla="*/ 213899 h 3644563"/>
                <a:gd name="connsiteX8" fmla="*/ 1660165 w 2814995"/>
                <a:gd name="connsiteY8" fmla="*/ 269520 h 3644563"/>
                <a:gd name="connsiteX9" fmla="*/ 1952736 w 2814995"/>
                <a:gd name="connsiteY9" fmla="*/ 900715 h 3644563"/>
                <a:gd name="connsiteX10" fmla="*/ 2044176 w 2814995"/>
                <a:gd name="connsiteY10" fmla="*/ 1047019 h 3644563"/>
                <a:gd name="connsiteX11" fmla="*/ 2191298 w 2814995"/>
                <a:gd name="connsiteY11" fmla="*/ 1250233 h 3644563"/>
                <a:gd name="connsiteX12" fmla="*/ 2688898 w 2814995"/>
                <a:gd name="connsiteY12" fmla="*/ 1832434 h 3644563"/>
                <a:gd name="connsiteX13" fmla="*/ 2734830 w 2814995"/>
                <a:gd name="connsiteY13" fmla="*/ 2481164 h 3644563"/>
                <a:gd name="connsiteX14" fmla="*/ 2814995 w 2814995"/>
                <a:gd name="connsiteY14" fmla="*/ 2882658 h 3644563"/>
                <a:gd name="connsiteX15" fmla="*/ 2630318 w 2814995"/>
                <a:gd name="connsiteY15" fmla="*/ 3145760 h 3644563"/>
                <a:gd name="connsiteX16" fmla="*/ 2234473 w 2814995"/>
                <a:gd name="connsiteY16" fmla="*/ 3644155 h 3644563"/>
                <a:gd name="connsiteX17" fmla="*/ 1926823 w 2814995"/>
                <a:gd name="connsiteY17" fmla="*/ 3249270 h 3644563"/>
                <a:gd name="connsiteX18" fmla="*/ 944765 w 2814995"/>
                <a:gd name="connsiteY18" fmla="*/ 3357362 h 3644563"/>
                <a:gd name="connsiteX19" fmla="*/ 308818 w 2814995"/>
                <a:gd name="connsiteY19" fmla="*/ 2869663 h 3644563"/>
                <a:gd name="connsiteX20" fmla="*/ 262239 w 2814995"/>
                <a:gd name="connsiteY20" fmla="*/ 2571781 h 3644563"/>
                <a:gd name="connsiteX21" fmla="*/ 137271 w 2814995"/>
                <a:gd name="connsiteY21" fmla="*/ 2393473 h 3644563"/>
                <a:gd name="connsiteX22" fmla="*/ 17721 w 2814995"/>
                <a:gd name="connsiteY22" fmla="*/ 2155597 h 3644563"/>
                <a:gd name="connsiteX23" fmla="*/ 103494 w 2814995"/>
                <a:gd name="connsiteY23" fmla="*/ 1751850 h 3644563"/>
                <a:gd name="connsiteX24" fmla="*/ 35257 w 2814995"/>
                <a:gd name="connsiteY24" fmla="*/ 1479407 h 3644563"/>
                <a:gd name="connsiteX25" fmla="*/ 13959 w 2814995"/>
                <a:gd name="connsiteY25" fmla="*/ 1082071 h 3644563"/>
                <a:gd name="connsiteX26" fmla="*/ 141081 w 2814995"/>
                <a:gd name="connsiteY26" fmla="*/ 899191 h 3644563"/>
                <a:gd name="connsiteX27" fmla="*/ 461502 w 2814995"/>
                <a:gd name="connsiteY27" fmla="*/ 735912 h 3644563"/>
                <a:gd name="connsiteX0" fmla="*/ 461502 w 2814995"/>
                <a:gd name="connsiteY0" fmla="*/ 678531 h 3587182"/>
                <a:gd name="connsiteX1" fmla="*/ 357616 w 2814995"/>
                <a:gd name="connsiteY1" fmla="*/ 403745 h 3587182"/>
                <a:gd name="connsiteX2" fmla="*/ 255381 w 2814995"/>
                <a:gd name="connsiteY2" fmla="*/ 187252 h 3587182"/>
                <a:gd name="connsiteX3" fmla="*/ 361680 w 2814995"/>
                <a:gd name="connsiteY3" fmla="*/ 2086 h 3587182"/>
                <a:gd name="connsiteX4" fmla="*/ 1081770 w 2814995"/>
                <a:gd name="connsiteY4" fmla="*/ 95431 h 3587182"/>
                <a:gd name="connsiteX5" fmla="*/ 1399016 w 2814995"/>
                <a:gd name="connsiteY5" fmla="*/ 217478 h 3587182"/>
                <a:gd name="connsiteX6" fmla="*/ 1494520 w 2814995"/>
                <a:gd name="connsiteY6" fmla="*/ 156518 h 3587182"/>
                <a:gd name="connsiteX7" fmla="*/ 1660165 w 2814995"/>
                <a:gd name="connsiteY7" fmla="*/ 212139 h 3587182"/>
                <a:gd name="connsiteX8" fmla="*/ 1952736 w 2814995"/>
                <a:gd name="connsiteY8" fmla="*/ 843334 h 3587182"/>
                <a:gd name="connsiteX9" fmla="*/ 2044176 w 2814995"/>
                <a:gd name="connsiteY9" fmla="*/ 989638 h 3587182"/>
                <a:gd name="connsiteX10" fmla="*/ 2191298 w 2814995"/>
                <a:gd name="connsiteY10" fmla="*/ 1192852 h 3587182"/>
                <a:gd name="connsiteX11" fmla="*/ 2688898 w 2814995"/>
                <a:gd name="connsiteY11" fmla="*/ 1775053 h 3587182"/>
                <a:gd name="connsiteX12" fmla="*/ 2734830 w 2814995"/>
                <a:gd name="connsiteY12" fmla="*/ 2423783 h 3587182"/>
                <a:gd name="connsiteX13" fmla="*/ 2814995 w 2814995"/>
                <a:gd name="connsiteY13" fmla="*/ 2825277 h 3587182"/>
                <a:gd name="connsiteX14" fmla="*/ 2630318 w 2814995"/>
                <a:gd name="connsiteY14" fmla="*/ 3088379 h 3587182"/>
                <a:gd name="connsiteX15" fmla="*/ 2234473 w 2814995"/>
                <a:gd name="connsiteY15" fmla="*/ 3586774 h 3587182"/>
                <a:gd name="connsiteX16" fmla="*/ 1926823 w 2814995"/>
                <a:gd name="connsiteY16" fmla="*/ 3191889 h 3587182"/>
                <a:gd name="connsiteX17" fmla="*/ 944765 w 2814995"/>
                <a:gd name="connsiteY17" fmla="*/ 3299981 h 3587182"/>
                <a:gd name="connsiteX18" fmla="*/ 308818 w 2814995"/>
                <a:gd name="connsiteY18" fmla="*/ 2812282 h 3587182"/>
                <a:gd name="connsiteX19" fmla="*/ 262239 w 2814995"/>
                <a:gd name="connsiteY19" fmla="*/ 2514400 h 3587182"/>
                <a:gd name="connsiteX20" fmla="*/ 137271 w 2814995"/>
                <a:gd name="connsiteY20" fmla="*/ 2336092 h 3587182"/>
                <a:gd name="connsiteX21" fmla="*/ 17721 w 2814995"/>
                <a:gd name="connsiteY21" fmla="*/ 2098216 h 3587182"/>
                <a:gd name="connsiteX22" fmla="*/ 103494 w 2814995"/>
                <a:gd name="connsiteY22" fmla="*/ 1694469 h 3587182"/>
                <a:gd name="connsiteX23" fmla="*/ 35257 w 2814995"/>
                <a:gd name="connsiteY23" fmla="*/ 1422026 h 3587182"/>
                <a:gd name="connsiteX24" fmla="*/ 13959 w 2814995"/>
                <a:gd name="connsiteY24" fmla="*/ 1024690 h 3587182"/>
                <a:gd name="connsiteX25" fmla="*/ 141081 w 2814995"/>
                <a:gd name="connsiteY25" fmla="*/ 841810 h 3587182"/>
                <a:gd name="connsiteX26" fmla="*/ 461502 w 2814995"/>
                <a:gd name="connsiteY26" fmla="*/ 678531 h 3587182"/>
                <a:gd name="connsiteX0" fmla="*/ 461502 w 2814995"/>
                <a:gd name="connsiteY0" fmla="*/ 592792 h 3501443"/>
                <a:gd name="connsiteX1" fmla="*/ 357616 w 2814995"/>
                <a:gd name="connsiteY1" fmla="*/ 318006 h 3501443"/>
                <a:gd name="connsiteX2" fmla="*/ 255381 w 2814995"/>
                <a:gd name="connsiteY2" fmla="*/ 101513 h 3501443"/>
                <a:gd name="connsiteX3" fmla="*/ 554899 w 2814995"/>
                <a:gd name="connsiteY3" fmla="*/ 63362 h 3501443"/>
                <a:gd name="connsiteX4" fmla="*/ 1081770 w 2814995"/>
                <a:gd name="connsiteY4" fmla="*/ 9692 h 3501443"/>
                <a:gd name="connsiteX5" fmla="*/ 1399016 w 2814995"/>
                <a:gd name="connsiteY5" fmla="*/ 131739 h 3501443"/>
                <a:gd name="connsiteX6" fmla="*/ 1494520 w 2814995"/>
                <a:gd name="connsiteY6" fmla="*/ 70779 h 3501443"/>
                <a:gd name="connsiteX7" fmla="*/ 1660165 w 2814995"/>
                <a:gd name="connsiteY7" fmla="*/ 126400 h 3501443"/>
                <a:gd name="connsiteX8" fmla="*/ 1952736 w 2814995"/>
                <a:gd name="connsiteY8" fmla="*/ 757595 h 3501443"/>
                <a:gd name="connsiteX9" fmla="*/ 2044176 w 2814995"/>
                <a:gd name="connsiteY9" fmla="*/ 903899 h 3501443"/>
                <a:gd name="connsiteX10" fmla="*/ 2191298 w 2814995"/>
                <a:gd name="connsiteY10" fmla="*/ 1107113 h 3501443"/>
                <a:gd name="connsiteX11" fmla="*/ 2688898 w 2814995"/>
                <a:gd name="connsiteY11" fmla="*/ 1689314 h 3501443"/>
                <a:gd name="connsiteX12" fmla="*/ 2734830 w 2814995"/>
                <a:gd name="connsiteY12" fmla="*/ 2338044 h 3501443"/>
                <a:gd name="connsiteX13" fmla="*/ 2814995 w 2814995"/>
                <a:gd name="connsiteY13" fmla="*/ 2739538 h 3501443"/>
                <a:gd name="connsiteX14" fmla="*/ 2630318 w 2814995"/>
                <a:gd name="connsiteY14" fmla="*/ 3002640 h 3501443"/>
                <a:gd name="connsiteX15" fmla="*/ 2234473 w 2814995"/>
                <a:gd name="connsiteY15" fmla="*/ 3501035 h 3501443"/>
                <a:gd name="connsiteX16" fmla="*/ 1926823 w 2814995"/>
                <a:gd name="connsiteY16" fmla="*/ 3106150 h 3501443"/>
                <a:gd name="connsiteX17" fmla="*/ 944765 w 2814995"/>
                <a:gd name="connsiteY17" fmla="*/ 3214242 h 3501443"/>
                <a:gd name="connsiteX18" fmla="*/ 308818 w 2814995"/>
                <a:gd name="connsiteY18" fmla="*/ 2726543 h 3501443"/>
                <a:gd name="connsiteX19" fmla="*/ 262239 w 2814995"/>
                <a:gd name="connsiteY19" fmla="*/ 2428661 h 3501443"/>
                <a:gd name="connsiteX20" fmla="*/ 137271 w 2814995"/>
                <a:gd name="connsiteY20" fmla="*/ 2250353 h 3501443"/>
                <a:gd name="connsiteX21" fmla="*/ 17721 w 2814995"/>
                <a:gd name="connsiteY21" fmla="*/ 2012477 h 3501443"/>
                <a:gd name="connsiteX22" fmla="*/ 103494 w 2814995"/>
                <a:gd name="connsiteY22" fmla="*/ 1608730 h 3501443"/>
                <a:gd name="connsiteX23" fmla="*/ 35257 w 2814995"/>
                <a:gd name="connsiteY23" fmla="*/ 1336287 h 3501443"/>
                <a:gd name="connsiteX24" fmla="*/ 13959 w 2814995"/>
                <a:gd name="connsiteY24" fmla="*/ 938951 h 3501443"/>
                <a:gd name="connsiteX25" fmla="*/ 141081 w 2814995"/>
                <a:gd name="connsiteY25" fmla="*/ 756071 h 3501443"/>
                <a:gd name="connsiteX26" fmla="*/ 461502 w 2814995"/>
                <a:gd name="connsiteY26" fmla="*/ 592792 h 3501443"/>
                <a:gd name="connsiteX0" fmla="*/ 461502 w 2814995"/>
                <a:gd name="connsiteY0" fmla="*/ 529430 h 3438081"/>
                <a:gd name="connsiteX1" fmla="*/ 357616 w 2814995"/>
                <a:gd name="connsiteY1" fmla="*/ 254644 h 3438081"/>
                <a:gd name="connsiteX2" fmla="*/ 255381 w 2814995"/>
                <a:gd name="connsiteY2" fmla="*/ 38151 h 3438081"/>
                <a:gd name="connsiteX3" fmla="*/ 554899 w 2814995"/>
                <a:gd name="connsiteY3" fmla="*/ 0 h 3438081"/>
                <a:gd name="connsiteX4" fmla="*/ 1399016 w 2814995"/>
                <a:gd name="connsiteY4" fmla="*/ 68377 h 3438081"/>
                <a:gd name="connsiteX5" fmla="*/ 1494520 w 2814995"/>
                <a:gd name="connsiteY5" fmla="*/ 7417 h 3438081"/>
                <a:gd name="connsiteX6" fmla="*/ 1660165 w 2814995"/>
                <a:gd name="connsiteY6" fmla="*/ 63038 h 3438081"/>
                <a:gd name="connsiteX7" fmla="*/ 1952736 w 2814995"/>
                <a:gd name="connsiteY7" fmla="*/ 694233 h 3438081"/>
                <a:gd name="connsiteX8" fmla="*/ 2044176 w 2814995"/>
                <a:gd name="connsiteY8" fmla="*/ 840537 h 3438081"/>
                <a:gd name="connsiteX9" fmla="*/ 2191298 w 2814995"/>
                <a:gd name="connsiteY9" fmla="*/ 1043751 h 3438081"/>
                <a:gd name="connsiteX10" fmla="*/ 2688898 w 2814995"/>
                <a:gd name="connsiteY10" fmla="*/ 1625952 h 3438081"/>
                <a:gd name="connsiteX11" fmla="*/ 2734830 w 2814995"/>
                <a:gd name="connsiteY11" fmla="*/ 2274682 h 3438081"/>
                <a:gd name="connsiteX12" fmla="*/ 2814995 w 2814995"/>
                <a:gd name="connsiteY12" fmla="*/ 2676176 h 3438081"/>
                <a:gd name="connsiteX13" fmla="*/ 2630318 w 2814995"/>
                <a:gd name="connsiteY13" fmla="*/ 2939278 h 3438081"/>
                <a:gd name="connsiteX14" fmla="*/ 2234473 w 2814995"/>
                <a:gd name="connsiteY14" fmla="*/ 3437673 h 3438081"/>
                <a:gd name="connsiteX15" fmla="*/ 1926823 w 2814995"/>
                <a:gd name="connsiteY15" fmla="*/ 3042788 h 3438081"/>
                <a:gd name="connsiteX16" fmla="*/ 944765 w 2814995"/>
                <a:gd name="connsiteY16" fmla="*/ 3150880 h 3438081"/>
                <a:gd name="connsiteX17" fmla="*/ 308818 w 2814995"/>
                <a:gd name="connsiteY17" fmla="*/ 2663181 h 3438081"/>
                <a:gd name="connsiteX18" fmla="*/ 262239 w 2814995"/>
                <a:gd name="connsiteY18" fmla="*/ 2365299 h 3438081"/>
                <a:gd name="connsiteX19" fmla="*/ 137271 w 2814995"/>
                <a:gd name="connsiteY19" fmla="*/ 2186991 h 3438081"/>
                <a:gd name="connsiteX20" fmla="*/ 17721 w 2814995"/>
                <a:gd name="connsiteY20" fmla="*/ 1949115 h 3438081"/>
                <a:gd name="connsiteX21" fmla="*/ 103494 w 2814995"/>
                <a:gd name="connsiteY21" fmla="*/ 1545368 h 3438081"/>
                <a:gd name="connsiteX22" fmla="*/ 35257 w 2814995"/>
                <a:gd name="connsiteY22" fmla="*/ 1272925 h 3438081"/>
                <a:gd name="connsiteX23" fmla="*/ 13959 w 2814995"/>
                <a:gd name="connsiteY23" fmla="*/ 875589 h 3438081"/>
                <a:gd name="connsiteX24" fmla="*/ 141081 w 2814995"/>
                <a:gd name="connsiteY24" fmla="*/ 692709 h 3438081"/>
                <a:gd name="connsiteX25" fmla="*/ 461502 w 2814995"/>
                <a:gd name="connsiteY25" fmla="*/ 529430 h 3438081"/>
                <a:gd name="connsiteX0" fmla="*/ 461502 w 2814995"/>
                <a:gd name="connsiteY0" fmla="*/ 529430 h 3438081"/>
                <a:gd name="connsiteX1" fmla="*/ 357616 w 2814995"/>
                <a:gd name="connsiteY1" fmla="*/ 254644 h 3438081"/>
                <a:gd name="connsiteX2" fmla="*/ 255381 w 2814995"/>
                <a:gd name="connsiteY2" fmla="*/ 38151 h 3438081"/>
                <a:gd name="connsiteX3" fmla="*/ 554899 w 2814995"/>
                <a:gd name="connsiteY3" fmla="*/ 0 h 3438081"/>
                <a:gd name="connsiteX4" fmla="*/ 1357012 w 2814995"/>
                <a:gd name="connsiteY4" fmla="*/ 148185 h 3438081"/>
                <a:gd name="connsiteX5" fmla="*/ 1494520 w 2814995"/>
                <a:gd name="connsiteY5" fmla="*/ 7417 h 3438081"/>
                <a:gd name="connsiteX6" fmla="*/ 1660165 w 2814995"/>
                <a:gd name="connsiteY6" fmla="*/ 63038 h 3438081"/>
                <a:gd name="connsiteX7" fmla="*/ 1952736 w 2814995"/>
                <a:gd name="connsiteY7" fmla="*/ 694233 h 3438081"/>
                <a:gd name="connsiteX8" fmla="*/ 2044176 w 2814995"/>
                <a:gd name="connsiteY8" fmla="*/ 840537 h 3438081"/>
                <a:gd name="connsiteX9" fmla="*/ 2191298 w 2814995"/>
                <a:gd name="connsiteY9" fmla="*/ 1043751 h 3438081"/>
                <a:gd name="connsiteX10" fmla="*/ 2688898 w 2814995"/>
                <a:gd name="connsiteY10" fmla="*/ 1625952 h 3438081"/>
                <a:gd name="connsiteX11" fmla="*/ 2734830 w 2814995"/>
                <a:gd name="connsiteY11" fmla="*/ 2274682 h 3438081"/>
                <a:gd name="connsiteX12" fmla="*/ 2814995 w 2814995"/>
                <a:gd name="connsiteY12" fmla="*/ 2676176 h 3438081"/>
                <a:gd name="connsiteX13" fmla="*/ 2630318 w 2814995"/>
                <a:gd name="connsiteY13" fmla="*/ 2939278 h 3438081"/>
                <a:gd name="connsiteX14" fmla="*/ 2234473 w 2814995"/>
                <a:gd name="connsiteY14" fmla="*/ 3437673 h 3438081"/>
                <a:gd name="connsiteX15" fmla="*/ 1926823 w 2814995"/>
                <a:gd name="connsiteY15" fmla="*/ 3042788 h 3438081"/>
                <a:gd name="connsiteX16" fmla="*/ 944765 w 2814995"/>
                <a:gd name="connsiteY16" fmla="*/ 3150880 h 3438081"/>
                <a:gd name="connsiteX17" fmla="*/ 308818 w 2814995"/>
                <a:gd name="connsiteY17" fmla="*/ 2663181 h 3438081"/>
                <a:gd name="connsiteX18" fmla="*/ 262239 w 2814995"/>
                <a:gd name="connsiteY18" fmla="*/ 2365299 h 3438081"/>
                <a:gd name="connsiteX19" fmla="*/ 137271 w 2814995"/>
                <a:gd name="connsiteY19" fmla="*/ 2186991 h 3438081"/>
                <a:gd name="connsiteX20" fmla="*/ 17721 w 2814995"/>
                <a:gd name="connsiteY20" fmla="*/ 1949115 h 3438081"/>
                <a:gd name="connsiteX21" fmla="*/ 103494 w 2814995"/>
                <a:gd name="connsiteY21" fmla="*/ 1545368 h 3438081"/>
                <a:gd name="connsiteX22" fmla="*/ 35257 w 2814995"/>
                <a:gd name="connsiteY22" fmla="*/ 1272925 h 3438081"/>
                <a:gd name="connsiteX23" fmla="*/ 13959 w 2814995"/>
                <a:gd name="connsiteY23" fmla="*/ 875589 h 3438081"/>
                <a:gd name="connsiteX24" fmla="*/ 141081 w 2814995"/>
                <a:gd name="connsiteY24" fmla="*/ 692709 h 3438081"/>
                <a:gd name="connsiteX25" fmla="*/ 461502 w 2814995"/>
                <a:gd name="connsiteY25" fmla="*/ 529430 h 3438081"/>
                <a:gd name="connsiteX0" fmla="*/ 461502 w 2814995"/>
                <a:gd name="connsiteY0" fmla="*/ 529430 h 3438081"/>
                <a:gd name="connsiteX1" fmla="*/ 357616 w 2814995"/>
                <a:gd name="connsiteY1" fmla="*/ 254644 h 3438081"/>
                <a:gd name="connsiteX2" fmla="*/ 255381 w 2814995"/>
                <a:gd name="connsiteY2" fmla="*/ 38151 h 3438081"/>
                <a:gd name="connsiteX3" fmla="*/ 554899 w 2814995"/>
                <a:gd name="connsiteY3" fmla="*/ 0 h 3438081"/>
                <a:gd name="connsiteX4" fmla="*/ 1357012 w 2814995"/>
                <a:gd name="connsiteY4" fmla="*/ 148185 h 3438081"/>
                <a:gd name="connsiteX5" fmla="*/ 1536525 w 2814995"/>
                <a:gd name="connsiteY5" fmla="*/ 62022 h 3438081"/>
                <a:gd name="connsiteX6" fmla="*/ 1660165 w 2814995"/>
                <a:gd name="connsiteY6" fmla="*/ 63038 h 3438081"/>
                <a:gd name="connsiteX7" fmla="*/ 1952736 w 2814995"/>
                <a:gd name="connsiteY7" fmla="*/ 694233 h 3438081"/>
                <a:gd name="connsiteX8" fmla="*/ 2044176 w 2814995"/>
                <a:gd name="connsiteY8" fmla="*/ 840537 h 3438081"/>
                <a:gd name="connsiteX9" fmla="*/ 2191298 w 2814995"/>
                <a:gd name="connsiteY9" fmla="*/ 1043751 h 3438081"/>
                <a:gd name="connsiteX10" fmla="*/ 2688898 w 2814995"/>
                <a:gd name="connsiteY10" fmla="*/ 1625952 h 3438081"/>
                <a:gd name="connsiteX11" fmla="*/ 2734830 w 2814995"/>
                <a:gd name="connsiteY11" fmla="*/ 2274682 h 3438081"/>
                <a:gd name="connsiteX12" fmla="*/ 2814995 w 2814995"/>
                <a:gd name="connsiteY12" fmla="*/ 2676176 h 3438081"/>
                <a:gd name="connsiteX13" fmla="*/ 2630318 w 2814995"/>
                <a:gd name="connsiteY13" fmla="*/ 2939278 h 3438081"/>
                <a:gd name="connsiteX14" fmla="*/ 2234473 w 2814995"/>
                <a:gd name="connsiteY14" fmla="*/ 3437673 h 3438081"/>
                <a:gd name="connsiteX15" fmla="*/ 1926823 w 2814995"/>
                <a:gd name="connsiteY15" fmla="*/ 3042788 h 3438081"/>
                <a:gd name="connsiteX16" fmla="*/ 944765 w 2814995"/>
                <a:gd name="connsiteY16" fmla="*/ 3150880 h 3438081"/>
                <a:gd name="connsiteX17" fmla="*/ 308818 w 2814995"/>
                <a:gd name="connsiteY17" fmla="*/ 2663181 h 3438081"/>
                <a:gd name="connsiteX18" fmla="*/ 262239 w 2814995"/>
                <a:gd name="connsiteY18" fmla="*/ 2365299 h 3438081"/>
                <a:gd name="connsiteX19" fmla="*/ 137271 w 2814995"/>
                <a:gd name="connsiteY19" fmla="*/ 2186991 h 3438081"/>
                <a:gd name="connsiteX20" fmla="*/ 17721 w 2814995"/>
                <a:gd name="connsiteY20" fmla="*/ 1949115 h 3438081"/>
                <a:gd name="connsiteX21" fmla="*/ 103494 w 2814995"/>
                <a:gd name="connsiteY21" fmla="*/ 1545368 h 3438081"/>
                <a:gd name="connsiteX22" fmla="*/ 35257 w 2814995"/>
                <a:gd name="connsiteY22" fmla="*/ 1272925 h 3438081"/>
                <a:gd name="connsiteX23" fmla="*/ 13959 w 2814995"/>
                <a:gd name="connsiteY23" fmla="*/ 875589 h 3438081"/>
                <a:gd name="connsiteX24" fmla="*/ 141081 w 2814995"/>
                <a:gd name="connsiteY24" fmla="*/ 692709 h 3438081"/>
                <a:gd name="connsiteX25" fmla="*/ 461502 w 2814995"/>
                <a:gd name="connsiteY25" fmla="*/ 529430 h 3438081"/>
                <a:gd name="connsiteX0" fmla="*/ 461502 w 2814995"/>
                <a:gd name="connsiteY0" fmla="*/ 529430 h 3438081"/>
                <a:gd name="connsiteX1" fmla="*/ 357616 w 2814995"/>
                <a:gd name="connsiteY1" fmla="*/ 254644 h 3438081"/>
                <a:gd name="connsiteX2" fmla="*/ 255381 w 2814995"/>
                <a:gd name="connsiteY2" fmla="*/ 38151 h 3438081"/>
                <a:gd name="connsiteX3" fmla="*/ 554899 w 2814995"/>
                <a:gd name="connsiteY3" fmla="*/ 0 h 3438081"/>
                <a:gd name="connsiteX4" fmla="*/ 1357012 w 2814995"/>
                <a:gd name="connsiteY4" fmla="*/ 148185 h 3438081"/>
                <a:gd name="connsiteX5" fmla="*/ 1536525 w 2814995"/>
                <a:gd name="connsiteY5" fmla="*/ 62022 h 3438081"/>
                <a:gd name="connsiteX6" fmla="*/ 1952736 w 2814995"/>
                <a:gd name="connsiteY6" fmla="*/ 694233 h 3438081"/>
                <a:gd name="connsiteX7" fmla="*/ 2044176 w 2814995"/>
                <a:gd name="connsiteY7" fmla="*/ 840537 h 3438081"/>
                <a:gd name="connsiteX8" fmla="*/ 2191298 w 2814995"/>
                <a:gd name="connsiteY8" fmla="*/ 1043751 h 3438081"/>
                <a:gd name="connsiteX9" fmla="*/ 2688898 w 2814995"/>
                <a:gd name="connsiteY9" fmla="*/ 1625952 h 3438081"/>
                <a:gd name="connsiteX10" fmla="*/ 2734830 w 2814995"/>
                <a:gd name="connsiteY10" fmla="*/ 2274682 h 3438081"/>
                <a:gd name="connsiteX11" fmla="*/ 2814995 w 2814995"/>
                <a:gd name="connsiteY11" fmla="*/ 2676176 h 3438081"/>
                <a:gd name="connsiteX12" fmla="*/ 2630318 w 2814995"/>
                <a:gd name="connsiteY12" fmla="*/ 2939278 h 3438081"/>
                <a:gd name="connsiteX13" fmla="*/ 2234473 w 2814995"/>
                <a:gd name="connsiteY13" fmla="*/ 3437673 h 3438081"/>
                <a:gd name="connsiteX14" fmla="*/ 1926823 w 2814995"/>
                <a:gd name="connsiteY14" fmla="*/ 3042788 h 3438081"/>
                <a:gd name="connsiteX15" fmla="*/ 944765 w 2814995"/>
                <a:gd name="connsiteY15" fmla="*/ 3150880 h 3438081"/>
                <a:gd name="connsiteX16" fmla="*/ 308818 w 2814995"/>
                <a:gd name="connsiteY16" fmla="*/ 2663181 h 3438081"/>
                <a:gd name="connsiteX17" fmla="*/ 262239 w 2814995"/>
                <a:gd name="connsiteY17" fmla="*/ 2365299 h 3438081"/>
                <a:gd name="connsiteX18" fmla="*/ 137271 w 2814995"/>
                <a:gd name="connsiteY18" fmla="*/ 2186991 h 3438081"/>
                <a:gd name="connsiteX19" fmla="*/ 17721 w 2814995"/>
                <a:gd name="connsiteY19" fmla="*/ 1949115 h 3438081"/>
                <a:gd name="connsiteX20" fmla="*/ 103494 w 2814995"/>
                <a:gd name="connsiteY20" fmla="*/ 1545368 h 3438081"/>
                <a:gd name="connsiteX21" fmla="*/ 35257 w 2814995"/>
                <a:gd name="connsiteY21" fmla="*/ 1272925 h 3438081"/>
                <a:gd name="connsiteX22" fmla="*/ 13959 w 2814995"/>
                <a:gd name="connsiteY22" fmla="*/ 875589 h 3438081"/>
                <a:gd name="connsiteX23" fmla="*/ 141081 w 2814995"/>
                <a:gd name="connsiteY23" fmla="*/ 692709 h 3438081"/>
                <a:gd name="connsiteX24" fmla="*/ 461502 w 2814995"/>
                <a:gd name="connsiteY24" fmla="*/ 529430 h 3438081"/>
                <a:gd name="connsiteX0" fmla="*/ 461502 w 2814995"/>
                <a:gd name="connsiteY0" fmla="*/ 529430 h 3438081"/>
                <a:gd name="connsiteX1" fmla="*/ 357616 w 2814995"/>
                <a:gd name="connsiteY1" fmla="*/ 254644 h 3438081"/>
                <a:gd name="connsiteX2" fmla="*/ 255381 w 2814995"/>
                <a:gd name="connsiteY2" fmla="*/ 38151 h 3438081"/>
                <a:gd name="connsiteX3" fmla="*/ 554899 w 2814995"/>
                <a:gd name="connsiteY3" fmla="*/ 0 h 3438081"/>
                <a:gd name="connsiteX4" fmla="*/ 1357012 w 2814995"/>
                <a:gd name="connsiteY4" fmla="*/ 148185 h 3438081"/>
                <a:gd name="connsiteX5" fmla="*/ 1641536 w 2814995"/>
                <a:gd name="connsiteY5" fmla="*/ 146030 h 3438081"/>
                <a:gd name="connsiteX6" fmla="*/ 1952736 w 2814995"/>
                <a:gd name="connsiteY6" fmla="*/ 694233 h 3438081"/>
                <a:gd name="connsiteX7" fmla="*/ 2044176 w 2814995"/>
                <a:gd name="connsiteY7" fmla="*/ 840537 h 3438081"/>
                <a:gd name="connsiteX8" fmla="*/ 2191298 w 2814995"/>
                <a:gd name="connsiteY8" fmla="*/ 1043751 h 3438081"/>
                <a:gd name="connsiteX9" fmla="*/ 2688898 w 2814995"/>
                <a:gd name="connsiteY9" fmla="*/ 1625952 h 3438081"/>
                <a:gd name="connsiteX10" fmla="*/ 2734830 w 2814995"/>
                <a:gd name="connsiteY10" fmla="*/ 2274682 h 3438081"/>
                <a:gd name="connsiteX11" fmla="*/ 2814995 w 2814995"/>
                <a:gd name="connsiteY11" fmla="*/ 2676176 h 3438081"/>
                <a:gd name="connsiteX12" fmla="*/ 2630318 w 2814995"/>
                <a:gd name="connsiteY12" fmla="*/ 2939278 h 3438081"/>
                <a:gd name="connsiteX13" fmla="*/ 2234473 w 2814995"/>
                <a:gd name="connsiteY13" fmla="*/ 3437673 h 3438081"/>
                <a:gd name="connsiteX14" fmla="*/ 1926823 w 2814995"/>
                <a:gd name="connsiteY14" fmla="*/ 3042788 h 3438081"/>
                <a:gd name="connsiteX15" fmla="*/ 944765 w 2814995"/>
                <a:gd name="connsiteY15" fmla="*/ 3150880 h 3438081"/>
                <a:gd name="connsiteX16" fmla="*/ 308818 w 2814995"/>
                <a:gd name="connsiteY16" fmla="*/ 2663181 h 3438081"/>
                <a:gd name="connsiteX17" fmla="*/ 262239 w 2814995"/>
                <a:gd name="connsiteY17" fmla="*/ 2365299 h 3438081"/>
                <a:gd name="connsiteX18" fmla="*/ 137271 w 2814995"/>
                <a:gd name="connsiteY18" fmla="*/ 2186991 h 3438081"/>
                <a:gd name="connsiteX19" fmla="*/ 17721 w 2814995"/>
                <a:gd name="connsiteY19" fmla="*/ 1949115 h 3438081"/>
                <a:gd name="connsiteX20" fmla="*/ 103494 w 2814995"/>
                <a:gd name="connsiteY20" fmla="*/ 1545368 h 3438081"/>
                <a:gd name="connsiteX21" fmla="*/ 35257 w 2814995"/>
                <a:gd name="connsiteY21" fmla="*/ 1272925 h 3438081"/>
                <a:gd name="connsiteX22" fmla="*/ 13959 w 2814995"/>
                <a:gd name="connsiteY22" fmla="*/ 875589 h 3438081"/>
                <a:gd name="connsiteX23" fmla="*/ 141081 w 2814995"/>
                <a:gd name="connsiteY23" fmla="*/ 692709 h 3438081"/>
                <a:gd name="connsiteX24" fmla="*/ 461502 w 2814995"/>
                <a:gd name="connsiteY24" fmla="*/ 529430 h 3438081"/>
                <a:gd name="connsiteX0" fmla="*/ 461502 w 2814995"/>
                <a:gd name="connsiteY0" fmla="*/ 529430 h 3438081"/>
                <a:gd name="connsiteX1" fmla="*/ 357616 w 2814995"/>
                <a:gd name="connsiteY1" fmla="*/ 254644 h 3438081"/>
                <a:gd name="connsiteX2" fmla="*/ 255381 w 2814995"/>
                <a:gd name="connsiteY2" fmla="*/ 38151 h 3438081"/>
                <a:gd name="connsiteX3" fmla="*/ 554899 w 2814995"/>
                <a:gd name="connsiteY3" fmla="*/ 0 h 3438081"/>
                <a:gd name="connsiteX4" fmla="*/ 1357012 w 2814995"/>
                <a:gd name="connsiteY4" fmla="*/ 148185 h 3438081"/>
                <a:gd name="connsiteX5" fmla="*/ 1641536 w 2814995"/>
                <a:gd name="connsiteY5" fmla="*/ 146030 h 3438081"/>
                <a:gd name="connsiteX6" fmla="*/ 1952736 w 2814995"/>
                <a:gd name="connsiteY6" fmla="*/ 694233 h 3438081"/>
                <a:gd name="connsiteX7" fmla="*/ 2044176 w 2814995"/>
                <a:gd name="connsiteY7" fmla="*/ 840537 h 3438081"/>
                <a:gd name="connsiteX8" fmla="*/ 2191298 w 2814995"/>
                <a:gd name="connsiteY8" fmla="*/ 1043751 h 3438081"/>
                <a:gd name="connsiteX9" fmla="*/ 2688898 w 2814995"/>
                <a:gd name="connsiteY9" fmla="*/ 1625952 h 3438081"/>
                <a:gd name="connsiteX10" fmla="*/ 2734830 w 2814995"/>
                <a:gd name="connsiteY10" fmla="*/ 2274682 h 3438081"/>
                <a:gd name="connsiteX11" fmla="*/ 2814995 w 2814995"/>
                <a:gd name="connsiteY11" fmla="*/ 2676176 h 3438081"/>
                <a:gd name="connsiteX12" fmla="*/ 2630318 w 2814995"/>
                <a:gd name="connsiteY12" fmla="*/ 2939278 h 3438081"/>
                <a:gd name="connsiteX13" fmla="*/ 2234473 w 2814995"/>
                <a:gd name="connsiteY13" fmla="*/ 3437673 h 3438081"/>
                <a:gd name="connsiteX14" fmla="*/ 1926823 w 2814995"/>
                <a:gd name="connsiteY14" fmla="*/ 3042788 h 3438081"/>
                <a:gd name="connsiteX15" fmla="*/ 944765 w 2814995"/>
                <a:gd name="connsiteY15" fmla="*/ 3150880 h 3438081"/>
                <a:gd name="connsiteX16" fmla="*/ 308818 w 2814995"/>
                <a:gd name="connsiteY16" fmla="*/ 2663181 h 3438081"/>
                <a:gd name="connsiteX17" fmla="*/ 262239 w 2814995"/>
                <a:gd name="connsiteY17" fmla="*/ 2365299 h 3438081"/>
                <a:gd name="connsiteX18" fmla="*/ 137271 w 2814995"/>
                <a:gd name="connsiteY18" fmla="*/ 2186991 h 3438081"/>
                <a:gd name="connsiteX19" fmla="*/ 17721 w 2814995"/>
                <a:gd name="connsiteY19" fmla="*/ 1949115 h 3438081"/>
                <a:gd name="connsiteX20" fmla="*/ 103494 w 2814995"/>
                <a:gd name="connsiteY20" fmla="*/ 1545368 h 3438081"/>
                <a:gd name="connsiteX21" fmla="*/ 35257 w 2814995"/>
                <a:gd name="connsiteY21" fmla="*/ 1272925 h 3438081"/>
                <a:gd name="connsiteX22" fmla="*/ 13959 w 2814995"/>
                <a:gd name="connsiteY22" fmla="*/ 875589 h 3438081"/>
                <a:gd name="connsiteX23" fmla="*/ 141081 w 2814995"/>
                <a:gd name="connsiteY23" fmla="*/ 692709 h 3438081"/>
                <a:gd name="connsiteX24" fmla="*/ 461502 w 2814995"/>
                <a:gd name="connsiteY24" fmla="*/ 529430 h 3438081"/>
                <a:gd name="connsiteX0" fmla="*/ 461502 w 2814995"/>
                <a:gd name="connsiteY0" fmla="*/ 529430 h 3438081"/>
                <a:gd name="connsiteX1" fmla="*/ 357616 w 2814995"/>
                <a:gd name="connsiteY1" fmla="*/ 254644 h 3438081"/>
                <a:gd name="connsiteX2" fmla="*/ 255381 w 2814995"/>
                <a:gd name="connsiteY2" fmla="*/ 38151 h 3438081"/>
                <a:gd name="connsiteX3" fmla="*/ 554899 w 2814995"/>
                <a:gd name="connsiteY3" fmla="*/ 0 h 3438081"/>
                <a:gd name="connsiteX4" fmla="*/ 1357012 w 2814995"/>
                <a:gd name="connsiteY4" fmla="*/ 148185 h 3438081"/>
                <a:gd name="connsiteX5" fmla="*/ 1641536 w 2814995"/>
                <a:gd name="connsiteY5" fmla="*/ 146030 h 3438081"/>
                <a:gd name="connsiteX6" fmla="*/ 1952736 w 2814995"/>
                <a:gd name="connsiteY6" fmla="*/ 694233 h 3438081"/>
                <a:gd name="connsiteX7" fmla="*/ 2044176 w 2814995"/>
                <a:gd name="connsiteY7" fmla="*/ 840537 h 3438081"/>
                <a:gd name="connsiteX8" fmla="*/ 2191298 w 2814995"/>
                <a:gd name="connsiteY8" fmla="*/ 1043751 h 3438081"/>
                <a:gd name="connsiteX9" fmla="*/ 2688898 w 2814995"/>
                <a:gd name="connsiteY9" fmla="*/ 1625952 h 3438081"/>
                <a:gd name="connsiteX10" fmla="*/ 2734830 w 2814995"/>
                <a:gd name="connsiteY10" fmla="*/ 2274682 h 3438081"/>
                <a:gd name="connsiteX11" fmla="*/ 2814995 w 2814995"/>
                <a:gd name="connsiteY11" fmla="*/ 2676176 h 3438081"/>
                <a:gd name="connsiteX12" fmla="*/ 2630318 w 2814995"/>
                <a:gd name="connsiteY12" fmla="*/ 2939278 h 3438081"/>
                <a:gd name="connsiteX13" fmla="*/ 2234473 w 2814995"/>
                <a:gd name="connsiteY13" fmla="*/ 3437673 h 3438081"/>
                <a:gd name="connsiteX14" fmla="*/ 1926823 w 2814995"/>
                <a:gd name="connsiteY14" fmla="*/ 3042788 h 3438081"/>
                <a:gd name="connsiteX15" fmla="*/ 944765 w 2814995"/>
                <a:gd name="connsiteY15" fmla="*/ 3150880 h 3438081"/>
                <a:gd name="connsiteX16" fmla="*/ 308818 w 2814995"/>
                <a:gd name="connsiteY16" fmla="*/ 2663181 h 3438081"/>
                <a:gd name="connsiteX17" fmla="*/ 262239 w 2814995"/>
                <a:gd name="connsiteY17" fmla="*/ 2365299 h 3438081"/>
                <a:gd name="connsiteX18" fmla="*/ 137271 w 2814995"/>
                <a:gd name="connsiteY18" fmla="*/ 2186991 h 3438081"/>
                <a:gd name="connsiteX19" fmla="*/ 17721 w 2814995"/>
                <a:gd name="connsiteY19" fmla="*/ 1949115 h 3438081"/>
                <a:gd name="connsiteX20" fmla="*/ 103494 w 2814995"/>
                <a:gd name="connsiteY20" fmla="*/ 1545368 h 3438081"/>
                <a:gd name="connsiteX21" fmla="*/ 35257 w 2814995"/>
                <a:gd name="connsiteY21" fmla="*/ 1272925 h 3438081"/>
                <a:gd name="connsiteX22" fmla="*/ 13959 w 2814995"/>
                <a:gd name="connsiteY22" fmla="*/ 875589 h 3438081"/>
                <a:gd name="connsiteX23" fmla="*/ 141081 w 2814995"/>
                <a:gd name="connsiteY23" fmla="*/ 692709 h 3438081"/>
                <a:gd name="connsiteX24" fmla="*/ 461502 w 2814995"/>
                <a:gd name="connsiteY24" fmla="*/ 529430 h 3438081"/>
                <a:gd name="connsiteX0" fmla="*/ 461502 w 2814995"/>
                <a:gd name="connsiteY0" fmla="*/ 529430 h 3438081"/>
                <a:gd name="connsiteX1" fmla="*/ 357616 w 2814995"/>
                <a:gd name="connsiteY1" fmla="*/ 254644 h 3438081"/>
                <a:gd name="connsiteX2" fmla="*/ 255381 w 2814995"/>
                <a:gd name="connsiteY2" fmla="*/ 38151 h 3438081"/>
                <a:gd name="connsiteX3" fmla="*/ 554899 w 2814995"/>
                <a:gd name="connsiteY3" fmla="*/ 0 h 3438081"/>
                <a:gd name="connsiteX4" fmla="*/ 1403217 w 2814995"/>
                <a:gd name="connsiteY4" fmla="*/ 211191 h 3438081"/>
                <a:gd name="connsiteX5" fmla="*/ 1641536 w 2814995"/>
                <a:gd name="connsiteY5" fmla="*/ 146030 h 3438081"/>
                <a:gd name="connsiteX6" fmla="*/ 1952736 w 2814995"/>
                <a:gd name="connsiteY6" fmla="*/ 694233 h 3438081"/>
                <a:gd name="connsiteX7" fmla="*/ 2044176 w 2814995"/>
                <a:gd name="connsiteY7" fmla="*/ 840537 h 3438081"/>
                <a:gd name="connsiteX8" fmla="*/ 2191298 w 2814995"/>
                <a:gd name="connsiteY8" fmla="*/ 1043751 h 3438081"/>
                <a:gd name="connsiteX9" fmla="*/ 2688898 w 2814995"/>
                <a:gd name="connsiteY9" fmla="*/ 1625952 h 3438081"/>
                <a:gd name="connsiteX10" fmla="*/ 2734830 w 2814995"/>
                <a:gd name="connsiteY10" fmla="*/ 2274682 h 3438081"/>
                <a:gd name="connsiteX11" fmla="*/ 2814995 w 2814995"/>
                <a:gd name="connsiteY11" fmla="*/ 2676176 h 3438081"/>
                <a:gd name="connsiteX12" fmla="*/ 2630318 w 2814995"/>
                <a:gd name="connsiteY12" fmla="*/ 2939278 h 3438081"/>
                <a:gd name="connsiteX13" fmla="*/ 2234473 w 2814995"/>
                <a:gd name="connsiteY13" fmla="*/ 3437673 h 3438081"/>
                <a:gd name="connsiteX14" fmla="*/ 1926823 w 2814995"/>
                <a:gd name="connsiteY14" fmla="*/ 3042788 h 3438081"/>
                <a:gd name="connsiteX15" fmla="*/ 944765 w 2814995"/>
                <a:gd name="connsiteY15" fmla="*/ 3150880 h 3438081"/>
                <a:gd name="connsiteX16" fmla="*/ 308818 w 2814995"/>
                <a:gd name="connsiteY16" fmla="*/ 2663181 h 3438081"/>
                <a:gd name="connsiteX17" fmla="*/ 262239 w 2814995"/>
                <a:gd name="connsiteY17" fmla="*/ 2365299 h 3438081"/>
                <a:gd name="connsiteX18" fmla="*/ 137271 w 2814995"/>
                <a:gd name="connsiteY18" fmla="*/ 2186991 h 3438081"/>
                <a:gd name="connsiteX19" fmla="*/ 17721 w 2814995"/>
                <a:gd name="connsiteY19" fmla="*/ 1949115 h 3438081"/>
                <a:gd name="connsiteX20" fmla="*/ 103494 w 2814995"/>
                <a:gd name="connsiteY20" fmla="*/ 1545368 h 3438081"/>
                <a:gd name="connsiteX21" fmla="*/ 35257 w 2814995"/>
                <a:gd name="connsiteY21" fmla="*/ 1272925 h 3438081"/>
                <a:gd name="connsiteX22" fmla="*/ 13959 w 2814995"/>
                <a:gd name="connsiteY22" fmla="*/ 875589 h 3438081"/>
                <a:gd name="connsiteX23" fmla="*/ 141081 w 2814995"/>
                <a:gd name="connsiteY23" fmla="*/ 692709 h 3438081"/>
                <a:gd name="connsiteX24" fmla="*/ 461502 w 2814995"/>
                <a:gd name="connsiteY24" fmla="*/ 529430 h 3438081"/>
                <a:gd name="connsiteX0" fmla="*/ 461502 w 2814995"/>
                <a:gd name="connsiteY0" fmla="*/ 545182 h 3453833"/>
                <a:gd name="connsiteX1" fmla="*/ 357616 w 2814995"/>
                <a:gd name="connsiteY1" fmla="*/ 270396 h 3453833"/>
                <a:gd name="connsiteX2" fmla="*/ 255381 w 2814995"/>
                <a:gd name="connsiteY2" fmla="*/ 53903 h 3453833"/>
                <a:gd name="connsiteX3" fmla="*/ 726591 w 2814995"/>
                <a:gd name="connsiteY3" fmla="*/ 0 h 3453833"/>
                <a:gd name="connsiteX4" fmla="*/ 1403217 w 2814995"/>
                <a:gd name="connsiteY4" fmla="*/ 226943 h 3453833"/>
                <a:gd name="connsiteX5" fmla="*/ 1641536 w 2814995"/>
                <a:gd name="connsiteY5" fmla="*/ 161782 h 3453833"/>
                <a:gd name="connsiteX6" fmla="*/ 1952736 w 2814995"/>
                <a:gd name="connsiteY6" fmla="*/ 709985 h 3453833"/>
                <a:gd name="connsiteX7" fmla="*/ 2044176 w 2814995"/>
                <a:gd name="connsiteY7" fmla="*/ 856289 h 3453833"/>
                <a:gd name="connsiteX8" fmla="*/ 2191298 w 2814995"/>
                <a:gd name="connsiteY8" fmla="*/ 1059503 h 3453833"/>
                <a:gd name="connsiteX9" fmla="*/ 2688898 w 2814995"/>
                <a:gd name="connsiteY9" fmla="*/ 1641704 h 3453833"/>
                <a:gd name="connsiteX10" fmla="*/ 2734830 w 2814995"/>
                <a:gd name="connsiteY10" fmla="*/ 2290434 h 3453833"/>
                <a:gd name="connsiteX11" fmla="*/ 2814995 w 2814995"/>
                <a:gd name="connsiteY11" fmla="*/ 2691928 h 3453833"/>
                <a:gd name="connsiteX12" fmla="*/ 2630318 w 2814995"/>
                <a:gd name="connsiteY12" fmla="*/ 2955030 h 3453833"/>
                <a:gd name="connsiteX13" fmla="*/ 2234473 w 2814995"/>
                <a:gd name="connsiteY13" fmla="*/ 3453425 h 3453833"/>
                <a:gd name="connsiteX14" fmla="*/ 1926823 w 2814995"/>
                <a:gd name="connsiteY14" fmla="*/ 3058540 h 3453833"/>
                <a:gd name="connsiteX15" fmla="*/ 944765 w 2814995"/>
                <a:gd name="connsiteY15" fmla="*/ 3166632 h 3453833"/>
                <a:gd name="connsiteX16" fmla="*/ 308818 w 2814995"/>
                <a:gd name="connsiteY16" fmla="*/ 2678933 h 3453833"/>
                <a:gd name="connsiteX17" fmla="*/ 262239 w 2814995"/>
                <a:gd name="connsiteY17" fmla="*/ 2381051 h 3453833"/>
                <a:gd name="connsiteX18" fmla="*/ 137271 w 2814995"/>
                <a:gd name="connsiteY18" fmla="*/ 2202743 h 3453833"/>
                <a:gd name="connsiteX19" fmla="*/ 17721 w 2814995"/>
                <a:gd name="connsiteY19" fmla="*/ 1964867 h 3453833"/>
                <a:gd name="connsiteX20" fmla="*/ 103494 w 2814995"/>
                <a:gd name="connsiteY20" fmla="*/ 1561120 h 3453833"/>
                <a:gd name="connsiteX21" fmla="*/ 35257 w 2814995"/>
                <a:gd name="connsiteY21" fmla="*/ 1288677 h 3453833"/>
                <a:gd name="connsiteX22" fmla="*/ 13959 w 2814995"/>
                <a:gd name="connsiteY22" fmla="*/ 891341 h 3453833"/>
                <a:gd name="connsiteX23" fmla="*/ 141081 w 2814995"/>
                <a:gd name="connsiteY23" fmla="*/ 708461 h 3453833"/>
                <a:gd name="connsiteX24" fmla="*/ 461502 w 2814995"/>
                <a:gd name="connsiteY24" fmla="*/ 545182 h 3453833"/>
                <a:gd name="connsiteX0" fmla="*/ 461502 w 2814995"/>
                <a:gd name="connsiteY0" fmla="*/ 545182 h 3453833"/>
                <a:gd name="connsiteX1" fmla="*/ 357616 w 2814995"/>
                <a:gd name="connsiteY1" fmla="*/ 270396 h 3453833"/>
                <a:gd name="connsiteX2" fmla="*/ 255381 w 2814995"/>
                <a:gd name="connsiteY2" fmla="*/ 53903 h 3453833"/>
                <a:gd name="connsiteX3" fmla="*/ 726591 w 2814995"/>
                <a:gd name="connsiteY3" fmla="*/ 0 h 3453833"/>
                <a:gd name="connsiteX4" fmla="*/ 1393766 w 2814995"/>
                <a:gd name="connsiteY4" fmla="*/ 234819 h 3453833"/>
                <a:gd name="connsiteX5" fmla="*/ 1641536 w 2814995"/>
                <a:gd name="connsiteY5" fmla="*/ 161782 h 3453833"/>
                <a:gd name="connsiteX6" fmla="*/ 1952736 w 2814995"/>
                <a:gd name="connsiteY6" fmla="*/ 709985 h 3453833"/>
                <a:gd name="connsiteX7" fmla="*/ 2044176 w 2814995"/>
                <a:gd name="connsiteY7" fmla="*/ 856289 h 3453833"/>
                <a:gd name="connsiteX8" fmla="*/ 2191298 w 2814995"/>
                <a:gd name="connsiteY8" fmla="*/ 1059503 h 3453833"/>
                <a:gd name="connsiteX9" fmla="*/ 2688898 w 2814995"/>
                <a:gd name="connsiteY9" fmla="*/ 1641704 h 3453833"/>
                <a:gd name="connsiteX10" fmla="*/ 2734830 w 2814995"/>
                <a:gd name="connsiteY10" fmla="*/ 2290434 h 3453833"/>
                <a:gd name="connsiteX11" fmla="*/ 2814995 w 2814995"/>
                <a:gd name="connsiteY11" fmla="*/ 2691928 h 3453833"/>
                <a:gd name="connsiteX12" fmla="*/ 2630318 w 2814995"/>
                <a:gd name="connsiteY12" fmla="*/ 2955030 h 3453833"/>
                <a:gd name="connsiteX13" fmla="*/ 2234473 w 2814995"/>
                <a:gd name="connsiteY13" fmla="*/ 3453425 h 3453833"/>
                <a:gd name="connsiteX14" fmla="*/ 1926823 w 2814995"/>
                <a:gd name="connsiteY14" fmla="*/ 3058540 h 3453833"/>
                <a:gd name="connsiteX15" fmla="*/ 944765 w 2814995"/>
                <a:gd name="connsiteY15" fmla="*/ 3166632 h 3453833"/>
                <a:gd name="connsiteX16" fmla="*/ 308818 w 2814995"/>
                <a:gd name="connsiteY16" fmla="*/ 2678933 h 3453833"/>
                <a:gd name="connsiteX17" fmla="*/ 262239 w 2814995"/>
                <a:gd name="connsiteY17" fmla="*/ 2381051 h 3453833"/>
                <a:gd name="connsiteX18" fmla="*/ 137271 w 2814995"/>
                <a:gd name="connsiteY18" fmla="*/ 2202743 h 3453833"/>
                <a:gd name="connsiteX19" fmla="*/ 17721 w 2814995"/>
                <a:gd name="connsiteY19" fmla="*/ 1964867 h 3453833"/>
                <a:gd name="connsiteX20" fmla="*/ 103494 w 2814995"/>
                <a:gd name="connsiteY20" fmla="*/ 1561120 h 3453833"/>
                <a:gd name="connsiteX21" fmla="*/ 35257 w 2814995"/>
                <a:gd name="connsiteY21" fmla="*/ 1288677 h 3453833"/>
                <a:gd name="connsiteX22" fmla="*/ 13959 w 2814995"/>
                <a:gd name="connsiteY22" fmla="*/ 891341 h 3453833"/>
                <a:gd name="connsiteX23" fmla="*/ 141081 w 2814995"/>
                <a:gd name="connsiteY23" fmla="*/ 708461 h 3453833"/>
                <a:gd name="connsiteX24" fmla="*/ 461502 w 2814995"/>
                <a:gd name="connsiteY24" fmla="*/ 545182 h 3453833"/>
                <a:gd name="connsiteX0" fmla="*/ 461502 w 2814995"/>
                <a:gd name="connsiteY0" fmla="*/ 538881 h 3447532"/>
                <a:gd name="connsiteX1" fmla="*/ 357616 w 2814995"/>
                <a:gd name="connsiteY1" fmla="*/ 264095 h 3447532"/>
                <a:gd name="connsiteX2" fmla="*/ 255381 w 2814995"/>
                <a:gd name="connsiteY2" fmla="*/ 47602 h 3447532"/>
                <a:gd name="connsiteX3" fmla="*/ 784872 w 2814995"/>
                <a:gd name="connsiteY3" fmla="*/ 0 h 3447532"/>
                <a:gd name="connsiteX4" fmla="*/ 1393766 w 2814995"/>
                <a:gd name="connsiteY4" fmla="*/ 228518 h 3447532"/>
                <a:gd name="connsiteX5" fmla="*/ 1641536 w 2814995"/>
                <a:gd name="connsiteY5" fmla="*/ 155481 h 3447532"/>
                <a:gd name="connsiteX6" fmla="*/ 1952736 w 2814995"/>
                <a:gd name="connsiteY6" fmla="*/ 703684 h 3447532"/>
                <a:gd name="connsiteX7" fmla="*/ 2044176 w 2814995"/>
                <a:gd name="connsiteY7" fmla="*/ 849988 h 3447532"/>
                <a:gd name="connsiteX8" fmla="*/ 2191298 w 2814995"/>
                <a:gd name="connsiteY8" fmla="*/ 1053202 h 3447532"/>
                <a:gd name="connsiteX9" fmla="*/ 2688898 w 2814995"/>
                <a:gd name="connsiteY9" fmla="*/ 1635403 h 3447532"/>
                <a:gd name="connsiteX10" fmla="*/ 2734830 w 2814995"/>
                <a:gd name="connsiteY10" fmla="*/ 2284133 h 3447532"/>
                <a:gd name="connsiteX11" fmla="*/ 2814995 w 2814995"/>
                <a:gd name="connsiteY11" fmla="*/ 2685627 h 3447532"/>
                <a:gd name="connsiteX12" fmla="*/ 2630318 w 2814995"/>
                <a:gd name="connsiteY12" fmla="*/ 2948729 h 3447532"/>
                <a:gd name="connsiteX13" fmla="*/ 2234473 w 2814995"/>
                <a:gd name="connsiteY13" fmla="*/ 3447124 h 3447532"/>
                <a:gd name="connsiteX14" fmla="*/ 1926823 w 2814995"/>
                <a:gd name="connsiteY14" fmla="*/ 3052239 h 3447532"/>
                <a:gd name="connsiteX15" fmla="*/ 944765 w 2814995"/>
                <a:gd name="connsiteY15" fmla="*/ 3160331 h 3447532"/>
                <a:gd name="connsiteX16" fmla="*/ 308818 w 2814995"/>
                <a:gd name="connsiteY16" fmla="*/ 2672632 h 3447532"/>
                <a:gd name="connsiteX17" fmla="*/ 262239 w 2814995"/>
                <a:gd name="connsiteY17" fmla="*/ 2374750 h 3447532"/>
                <a:gd name="connsiteX18" fmla="*/ 137271 w 2814995"/>
                <a:gd name="connsiteY18" fmla="*/ 2196442 h 3447532"/>
                <a:gd name="connsiteX19" fmla="*/ 17721 w 2814995"/>
                <a:gd name="connsiteY19" fmla="*/ 1958566 h 3447532"/>
                <a:gd name="connsiteX20" fmla="*/ 103494 w 2814995"/>
                <a:gd name="connsiteY20" fmla="*/ 1554819 h 3447532"/>
                <a:gd name="connsiteX21" fmla="*/ 35257 w 2814995"/>
                <a:gd name="connsiteY21" fmla="*/ 1282376 h 3447532"/>
                <a:gd name="connsiteX22" fmla="*/ 13959 w 2814995"/>
                <a:gd name="connsiteY22" fmla="*/ 885040 h 3447532"/>
                <a:gd name="connsiteX23" fmla="*/ 141081 w 2814995"/>
                <a:gd name="connsiteY23" fmla="*/ 702160 h 3447532"/>
                <a:gd name="connsiteX24" fmla="*/ 461502 w 2814995"/>
                <a:gd name="connsiteY24" fmla="*/ 538881 h 3447532"/>
                <a:gd name="connsiteX0" fmla="*/ 461502 w 2814995"/>
                <a:gd name="connsiteY0" fmla="*/ 538943 h 3447594"/>
                <a:gd name="connsiteX1" fmla="*/ 357616 w 2814995"/>
                <a:gd name="connsiteY1" fmla="*/ 264157 h 3447594"/>
                <a:gd name="connsiteX2" fmla="*/ 255381 w 2814995"/>
                <a:gd name="connsiteY2" fmla="*/ 47664 h 3447594"/>
                <a:gd name="connsiteX3" fmla="*/ 784872 w 2814995"/>
                <a:gd name="connsiteY3" fmla="*/ 62 h 3447594"/>
                <a:gd name="connsiteX4" fmla="*/ 1393766 w 2814995"/>
                <a:gd name="connsiteY4" fmla="*/ 228580 h 3447594"/>
                <a:gd name="connsiteX5" fmla="*/ 1641536 w 2814995"/>
                <a:gd name="connsiteY5" fmla="*/ 155543 h 3447594"/>
                <a:gd name="connsiteX6" fmla="*/ 1952736 w 2814995"/>
                <a:gd name="connsiteY6" fmla="*/ 703746 h 3447594"/>
                <a:gd name="connsiteX7" fmla="*/ 2044176 w 2814995"/>
                <a:gd name="connsiteY7" fmla="*/ 850050 h 3447594"/>
                <a:gd name="connsiteX8" fmla="*/ 2191298 w 2814995"/>
                <a:gd name="connsiteY8" fmla="*/ 1053264 h 3447594"/>
                <a:gd name="connsiteX9" fmla="*/ 2688898 w 2814995"/>
                <a:gd name="connsiteY9" fmla="*/ 1635465 h 3447594"/>
                <a:gd name="connsiteX10" fmla="*/ 2734830 w 2814995"/>
                <a:gd name="connsiteY10" fmla="*/ 2284195 h 3447594"/>
                <a:gd name="connsiteX11" fmla="*/ 2814995 w 2814995"/>
                <a:gd name="connsiteY11" fmla="*/ 2685689 h 3447594"/>
                <a:gd name="connsiteX12" fmla="*/ 2630318 w 2814995"/>
                <a:gd name="connsiteY12" fmla="*/ 2948791 h 3447594"/>
                <a:gd name="connsiteX13" fmla="*/ 2234473 w 2814995"/>
                <a:gd name="connsiteY13" fmla="*/ 3447186 h 3447594"/>
                <a:gd name="connsiteX14" fmla="*/ 1926823 w 2814995"/>
                <a:gd name="connsiteY14" fmla="*/ 3052301 h 3447594"/>
                <a:gd name="connsiteX15" fmla="*/ 944765 w 2814995"/>
                <a:gd name="connsiteY15" fmla="*/ 3160393 h 3447594"/>
                <a:gd name="connsiteX16" fmla="*/ 308818 w 2814995"/>
                <a:gd name="connsiteY16" fmla="*/ 2672694 h 3447594"/>
                <a:gd name="connsiteX17" fmla="*/ 262239 w 2814995"/>
                <a:gd name="connsiteY17" fmla="*/ 2374812 h 3447594"/>
                <a:gd name="connsiteX18" fmla="*/ 137271 w 2814995"/>
                <a:gd name="connsiteY18" fmla="*/ 2196504 h 3447594"/>
                <a:gd name="connsiteX19" fmla="*/ 17721 w 2814995"/>
                <a:gd name="connsiteY19" fmla="*/ 1958628 h 3447594"/>
                <a:gd name="connsiteX20" fmla="*/ 103494 w 2814995"/>
                <a:gd name="connsiteY20" fmla="*/ 1554881 h 3447594"/>
                <a:gd name="connsiteX21" fmla="*/ 35257 w 2814995"/>
                <a:gd name="connsiteY21" fmla="*/ 1282438 h 3447594"/>
                <a:gd name="connsiteX22" fmla="*/ 13959 w 2814995"/>
                <a:gd name="connsiteY22" fmla="*/ 885102 h 3447594"/>
                <a:gd name="connsiteX23" fmla="*/ 141081 w 2814995"/>
                <a:gd name="connsiteY23" fmla="*/ 702222 h 3447594"/>
                <a:gd name="connsiteX24" fmla="*/ 461502 w 2814995"/>
                <a:gd name="connsiteY24" fmla="*/ 538943 h 3447594"/>
                <a:gd name="connsiteX0" fmla="*/ 461502 w 2814995"/>
                <a:gd name="connsiteY0" fmla="*/ 539673 h 3448324"/>
                <a:gd name="connsiteX1" fmla="*/ 357616 w 2814995"/>
                <a:gd name="connsiteY1" fmla="*/ 264887 h 3448324"/>
                <a:gd name="connsiteX2" fmla="*/ 255381 w 2814995"/>
                <a:gd name="connsiteY2" fmla="*/ 48394 h 3448324"/>
                <a:gd name="connsiteX3" fmla="*/ 784872 w 2814995"/>
                <a:gd name="connsiteY3" fmla="*/ 792 h 3448324"/>
                <a:gd name="connsiteX4" fmla="*/ 1393766 w 2814995"/>
                <a:gd name="connsiteY4" fmla="*/ 229310 h 3448324"/>
                <a:gd name="connsiteX5" fmla="*/ 1641536 w 2814995"/>
                <a:gd name="connsiteY5" fmla="*/ 156273 h 3448324"/>
                <a:gd name="connsiteX6" fmla="*/ 1952736 w 2814995"/>
                <a:gd name="connsiteY6" fmla="*/ 704476 h 3448324"/>
                <a:gd name="connsiteX7" fmla="*/ 2044176 w 2814995"/>
                <a:gd name="connsiteY7" fmla="*/ 850780 h 3448324"/>
                <a:gd name="connsiteX8" fmla="*/ 2191298 w 2814995"/>
                <a:gd name="connsiteY8" fmla="*/ 1053994 h 3448324"/>
                <a:gd name="connsiteX9" fmla="*/ 2688898 w 2814995"/>
                <a:gd name="connsiteY9" fmla="*/ 1636195 h 3448324"/>
                <a:gd name="connsiteX10" fmla="*/ 2734830 w 2814995"/>
                <a:gd name="connsiteY10" fmla="*/ 2284925 h 3448324"/>
                <a:gd name="connsiteX11" fmla="*/ 2814995 w 2814995"/>
                <a:gd name="connsiteY11" fmla="*/ 2686419 h 3448324"/>
                <a:gd name="connsiteX12" fmla="*/ 2630318 w 2814995"/>
                <a:gd name="connsiteY12" fmla="*/ 2949521 h 3448324"/>
                <a:gd name="connsiteX13" fmla="*/ 2234473 w 2814995"/>
                <a:gd name="connsiteY13" fmla="*/ 3447916 h 3448324"/>
                <a:gd name="connsiteX14" fmla="*/ 1926823 w 2814995"/>
                <a:gd name="connsiteY14" fmla="*/ 3053031 h 3448324"/>
                <a:gd name="connsiteX15" fmla="*/ 944765 w 2814995"/>
                <a:gd name="connsiteY15" fmla="*/ 3161123 h 3448324"/>
                <a:gd name="connsiteX16" fmla="*/ 308818 w 2814995"/>
                <a:gd name="connsiteY16" fmla="*/ 2673424 h 3448324"/>
                <a:gd name="connsiteX17" fmla="*/ 262239 w 2814995"/>
                <a:gd name="connsiteY17" fmla="*/ 2375542 h 3448324"/>
                <a:gd name="connsiteX18" fmla="*/ 137271 w 2814995"/>
                <a:gd name="connsiteY18" fmla="*/ 2197234 h 3448324"/>
                <a:gd name="connsiteX19" fmla="*/ 17721 w 2814995"/>
                <a:gd name="connsiteY19" fmla="*/ 1959358 h 3448324"/>
                <a:gd name="connsiteX20" fmla="*/ 103494 w 2814995"/>
                <a:gd name="connsiteY20" fmla="*/ 1555611 h 3448324"/>
                <a:gd name="connsiteX21" fmla="*/ 35257 w 2814995"/>
                <a:gd name="connsiteY21" fmla="*/ 1283168 h 3448324"/>
                <a:gd name="connsiteX22" fmla="*/ 13959 w 2814995"/>
                <a:gd name="connsiteY22" fmla="*/ 885832 h 3448324"/>
                <a:gd name="connsiteX23" fmla="*/ 141081 w 2814995"/>
                <a:gd name="connsiteY23" fmla="*/ 702952 h 3448324"/>
                <a:gd name="connsiteX24" fmla="*/ 461502 w 2814995"/>
                <a:gd name="connsiteY24" fmla="*/ 539673 h 3448324"/>
                <a:gd name="connsiteX0" fmla="*/ 461502 w 2814995"/>
                <a:gd name="connsiteY0" fmla="*/ 538968 h 3447619"/>
                <a:gd name="connsiteX1" fmla="*/ 357616 w 2814995"/>
                <a:gd name="connsiteY1" fmla="*/ 264182 h 3447619"/>
                <a:gd name="connsiteX2" fmla="*/ 469602 w 2814995"/>
                <a:gd name="connsiteY2" fmla="*/ 104395 h 3447619"/>
                <a:gd name="connsiteX3" fmla="*/ 784872 w 2814995"/>
                <a:gd name="connsiteY3" fmla="*/ 87 h 3447619"/>
                <a:gd name="connsiteX4" fmla="*/ 1393766 w 2814995"/>
                <a:gd name="connsiteY4" fmla="*/ 228605 h 3447619"/>
                <a:gd name="connsiteX5" fmla="*/ 1641536 w 2814995"/>
                <a:gd name="connsiteY5" fmla="*/ 155568 h 3447619"/>
                <a:gd name="connsiteX6" fmla="*/ 1952736 w 2814995"/>
                <a:gd name="connsiteY6" fmla="*/ 703771 h 3447619"/>
                <a:gd name="connsiteX7" fmla="*/ 2044176 w 2814995"/>
                <a:gd name="connsiteY7" fmla="*/ 850075 h 3447619"/>
                <a:gd name="connsiteX8" fmla="*/ 2191298 w 2814995"/>
                <a:gd name="connsiteY8" fmla="*/ 1053289 h 3447619"/>
                <a:gd name="connsiteX9" fmla="*/ 2688898 w 2814995"/>
                <a:gd name="connsiteY9" fmla="*/ 1635490 h 3447619"/>
                <a:gd name="connsiteX10" fmla="*/ 2734830 w 2814995"/>
                <a:gd name="connsiteY10" fmla="*/ 2284220 h 3447619"/>
                <a:gd name="connsiteX11" fmla="*/ 2814995 w 2814995"/>
                <a:gd name="connsiteY11" fmla="*/ 2685714 h 3447619"/>
                <a:gd name="connsiteX12" fmla="*/ 2630318 w 2814995"/>
                <a:gd name="connsiteY12" fmla="*/ 2948816 h 3447619"/>
                <a:gd name="connsiteX13" fmla="*/ 2234473 w 2814995"/>
                <a:gd name="connsiteY13" fmla="*/ 3447211 h 3447619"/>
                <a:gd name="connsiteX14" fmla="*/ 1926823 w 2814995"/>
                <a:gd name="connsiteY14" fmla="*/ 3052326 h 3447619"/>
                <a:gd name="connsiteX15" fmla="*/ 944765 w 2814995"/>
                <a:gd name="connsiteY15" fmla="*/ 3160418 h 3447619"/>
                <a:gd name="connsiteX16" fmla="*/ 308818 w 2814995"/>
                <a:gd name="connsiteY16" fmla="*/ 2672719 h 3447619"/>
                <a:gd name="connsiteX17" fmla="*/ 262239 w 2814995"/>
                <a:gd name="connsiteY17" fmla="*/ 2374837 h 3447619"/>
                <a:gd name="connsiteX18" fmla="*/ 137271 w 2814995"/>
                <a:gd name="connsiteY18" fmla="*/ 2196529 h 3447619"/>
                <a:gd name="connsiteX19" fmla="*/ 17721 w 2814995"/>
                <a:gd name="connsiteY19" fmla="*/ 1958653 h 3447619"/>
                <a:gd name="connsiteX20" fmla="*/ 103494 w 2814995"/>
                <a:gd name="connsiteY20" fmla="*/ 1554906 h 3447619"/>
                <a:gd name="connsiteX21" fmla="*/ 35257 w 2814995"/>
                <a:gd name="connsiteY21" fmla="*/ 1282463 h 3447619"/>
                <a:gd name="connsiteX22" fmla="*/ 13959 w 2814995"/>
                <a:gd name="connsiteY22" fmla="*/ 885127 h 3447619"/>
                <a:gd name="connsiteX23" fmla="*/ 141081 w 2814995"/>
                <a:gd name="connsiteY23" fmla="*/ 702247 h 3447619"/>
                <a:gd name="connsiteX24" fmla="*/ 461502 w 2814995"/>
                <a:gd name="connsiteY24" fmla="*/ 538968 h 3447619"/>
                <a:gd name="connsiteX0" fmla="*/ 461502 w 2814995"/>
                <a:gd name="connsiteY0" fmla="*/ 538968 h 3447619"/>
                <a:gd name="connsiteX1" fmla="*/ 469602 w 2814995"/>
                <a:gd name="connsiteY1" fmla="*/ 104395 h 3447619"/>
                <a:gd name="connsiteX2" fmla="*/ 784872 w 2814995"/>
                <a:gd name="connsiteY2" fmla="*/ 87 h 3447619"/>
                <a:gd name="connsiteX3" fmla="*/ 1393766 w 2814995"/>
                <a:gd name="connsiteY3" fmla="*/ 228605 h 3447619"/>
                <a:gd name="connsiteX4" fmla="*/ 1641536 w 2814995"/>
                <a:gd name="connsiteY4" fmla="*/ 155568 h 3447619"/>
                <a:gd name="connsiteX5" fmla="*/ 1952736 w 2814995"/>
                <a:gd name="connsiteY5" fmla="*/ 703771 h 3447619"/>
                <a:gd name="connsiteX6" fmla="*/ 2044176 w 2814995"/>
                <a:gd name="connsiteY6" fmla="*/ 850075 h 3447619"/>
                <a:gd name="connsiteX7" fmla="*/ 2191298 w 2814995"/>
                <a:gd name="connsiteY7" fmla="*/ 1053289 h 3447619"/>
                <a:gd name="connsiteX8" fmla="*/ 2688898 w 2814995"/>
                <a:gd name="connsiteY8" fmla="*/ 1635490 h 3447619"/>
                <a:gd name="connsiteX9" fmla="*/ 2734830 w 2814995"/>
                <a:gd name="connsiteY9" fmla="*/ 2284220 h 3447619"/>
                <a:gd name="connsiteX10" fmla="*/ 2814995 w 2814995"/>
                <a:gd name="connsiteY10" fmla="*/ 2685714 h 3447619"/>
                <a:gd name="connsiteX11" fmla="*/ 2630318 w 2814995"/>
                <a:gd name="connsiteY11" fmla="*/ 2948816 h 3447619"/>
                <a:gd name="connsiteX12" fmla="*/ 2234473 w 2814995"/>
                <a:gd name="connsiteY12" fmla="*/ 3447211 h 3447619"/>
                <a:gd name="connsiteX13" fmla="*/ 1926823 w 2814995"/>
                <a:gd name="connsiteY13" fmla="*/ 3052326 h 3447619"/>
                <a:gd name="connsiteX14" fmla="*/ 944765 w 2814995"/>
                <a:gd name="connsiteY14" fmla="*/ 3160418 h 3447619"/>
                <a:gd name="connsiteX15" fmla="*/ 308818 w 2814995"/>
                <a:gd name="connsiteY15" fmla="*/ 2672719 h 3447619"/>
                <a:gd name="connsiteX16" fmla="*/ 262239 w 2814995"/>
                <a:gd name="connsiteY16" fmla="*/ 2374837 h 3447619"/>
                <a:gd name="connsiteX17" fmla="*/ 137271 w 2814995"/>
                <a:gd name="connsiteY17" fmla="*/ 2196529 h 3447619"/>
                <a:gd name="connsiteX18" fmla="*/ 17721 w 2814995"/>
                <a:gd name="connsiteY18" fmla="*/ 1958653 h 3447619"/>
                <a:gd name="connsiteX19" fmla="*/ 103494 w 2814995"/>
                <a:gd name="connsiteY19" fmla="*/ 1554906 h 3447619"/>
                <a:gd name="connsiteX20" fmla="*/ 35257 w 2814995"/>
                <a:gd name="connsiteY20" fmla="*/ 1282463 h 3447619"/>
                <a:gd name="connsiteX21" fmla="*/ 13959 w 2814995"/>
                <a:gd name="connsiteY21" fmla="*/ 885127 h 3447619"/>
                <a:gd name="connsiteX22" fmla="*/ 141081 w 2814995"/>
                <a:gd name="connsiteY22" fmla="*/ 702247 h 3447619"/>
                <a:gd name="connsiteX23" fmla="*/ 461502 w 2814995"/>
                <a:gd name="connsiteY23" fmla="*/ 538968 h 3447619"/>
                <a:gd name="connsiteX0" fmla="*/ 615867 w 2814995"/>
                <a:gd name="connsiteY0" fmla="*/ 551569 h 3447619"/>
                <a:gd name="connsiteX1" fmla="*/ 469602 w 2814995"/>
                <a:gd name="connsiteY1" fmla="*/ 104395 h 3447619"/>
                <a:gd name="connsiteX2" fmla="*/ 784872 w 2814995"/>
                <a:gd name="connsiteY2" fmla="*/ 87 h 3447619"/>
                <a:gd name="connsiteX3" fmla="*/ 1393766 w 2814995"/>
                <a:gd name="connsiteY3" fmla="*/ 228605 h 3447619"/>
                <a:gd name="connsiteX4" fmla="*/ 1641536 w 2814995"/>
                <a:gd name="connsiteY4" fmla="*/ 155568 h 3447619"/>
                <a:gd name="connsiteX5" fmla="*/ 1952736 w 2814995"/>
                <a:gd name="connsiteY5" fmla="*/ 703771 h 3447619"/>
                <a:gd name="connsiteX6" fmla="*/ 2044176 w 2814995"/>
                <a:gd name="connsiteY6" fmla="*/ 850075 h 3447619"/>
                <a:gd name="connsiteX7" fmla="*/ 2191298 w 2814995"/>
                <a:gd name="connsiteY7" fmla="*/ 1053289 h 3447619"/>
                <a:gd name="connsiteX8" fmla="*/ 2688898 w 2814995"/>
                <a:gd name="connsiteY8" fmla="*/ 1635490 h 3447619"/>
                <a:gd name="connsiteX9" fmla="*/ 2734830 w 2814995"/>
                <a:gd name="connsiteY9" fmla="*/ 2284220 h 3447619"/>
                <a:gd name="connsiteX10" fmla="*/ 2814995 w 2814995"/>
                <a:gd name="connsiteY10" fmla="*/ 2685714 h 3447619"/>
                <a:gd name="connsiteX11" fmla="*/ 2630318 w 2814995"/>
                <a:gd name="connsiteY11" fmla="*/ 2948816 h 3447619"/>
                <a:gd name="connsiteX12" fmla="*/ 2234473 w 2814995"/>
                <a:gd name="connsiteY12" fmla="*/ 3447211 h 3447619"/>
                <a:gd name="connsiteX13" fmla="*/ 1926823 w 2814995"/>
                <a:gd name="connsiteY13" fmla="*/ 3052326 h 3447619"/>
                <a:gd name="connsiteX14" fmla="*/ 944765 w 2814995"/>
                <a:gd name="connsiteY14" fmla="*/ 3160418 h 3447619"/>
                <a:gd name="connsiteX15" fmla="*/ 308818 w 2814995"/>
                <a:gd name="connsiteY15" fmla="*/ 2672719 h 3447619"/>
                <a:gd name="connsiteX16" fmla="*/ 262239 w 2814995"/>
                <a:gd name="connsiteY16" fmla="*/ 2374837 h 3447619"/>
                <a:gd name="connsiteX17" fmla="*/ 137271 w 2814995"/>
                <a:gd name="connsiteY17" fmla="*/ 2196529 h 3447619"/>
                <a:gd name="connsiteX18" fmla="*/ 17721 w 2814995"/>
                <a:gd name="connsiteY18" fmla="*/ 1958653 h 3447619"/>
                <a:gd name="connsiteX19" fmla="*/ 103494 w 2814995"/>
                <a:gd name="connsiteY19" fmla="*/ 1554906 h 3447619"/>
                <a:gd name="connsiteX20" fmla="*/ 35257 w 2814995"/>
                <a:gd name="connsiteY20" fmla="*/ 1282463 h 3447619"/>
                <a:gd name="connsiteX21" fmla="*/ 13959 w 2814995"/>
                <a:gd name="connsiteY21" fmla="*/ 885127 h 3447619"/>
                <a:gd name="connsiteX22" fmla="*/ 141081 w 2814995"/>
                <a:gd name="connsiteY22" fmla="*/ 702247 h 3447619"/>
                <a:gd name="connsiteX23" fmla="*/ 615867 w 2814995"/>
                <a:gd name="connsiteY23" fmla="*/ 551569 h 3447619"/>
                <a:gd name="connsiteX0" fmla="*/ 615867 w 2814995"/>
                <a:gd name="connsiteY0" fmla="*/ 551545 h 3447595"/>
                <a:gd name="connsiteX1" fmla="*/ 453850 w 2814995"/>
                <a:gd name="connsiteY1" fmla="*/ 189429 h 3447595"/>
                <a:gd name="connsiteX2" fmla="*/ 784872 w 2814995"/>
                <a:gd name="connsiteY2" fmla="*/ 63 h 3447595"/>
                <a:gd name="connsiteX3" fmla="*/ 1393766 w 2814995"/>
                <a:gd name="connsiteY3" fmla="*/ 228581 h 3447595"/>
                <a:gd name="connsiteX4" fmla="*/ 1641536 w 2814995"/>
                <a:gd name="connsiteY4" fmla="*/ 155544 h 3447595"/>
                <a:gd name="connsiteX5" fmla="*/ 1952736 w 2814995"/>
                <a:gd name="connsiteY5" fmla="*/ 703747 h 3447595"/>
                <a:gd name="connsiteX6" fmla="*/ 2044176 w 2814995"/>
                <a:gd name="connsiteY6" fmla="*/ 850051 h 3447595"/>
                <a:gd name="connsiteX7" fmla="*/ 2191298 w 2814995"/>
                <a:gd name="connsiteY7" fmla="*/ 1053265 h 3447595"/>
                <a:gd name="connsiteX8" fmla="*/ 2688898 w 2814995"/>
                <a:gd name="connsiteY8" fmla="*/ 1635466 h 3447595"/>
                <a:gd name="connsiteX9" fmla="*/ 2734830 w 2814995"/>
                <a:gd name="connsiteY9" fmla="*/ 2284196 h 3447595"/>
                <a:gd name="connsiteX10" fmla="*/ 2814995 w 2814995"/>
                <a:gd name="connsiteY10" fmla="*/ 2685690 h 3447595"/>
                <a:gd name="connsiteX11" fmla="*/ 2630318 w 2814995"/>
                <a:gd name="connsiteY11" fmla="*/ 2948792 h 3447595"/>
                <a:gd name="connsiteX12" fmla="*/ 2234473 w 2814995"/>
                <a:gd name="connsiteY12" fmla="*/ 3447187 h 3447595"/>
                <a:gd name="connsiteX13" fmla="*/ 1926823 w 2814995"/>
                <a:gd name="connsiteY13" fmla="*/ 3052302 h 3447595"/>
                <a:gd name="connsiteX14" fmla="*/ 944765 w 2814995"/>
                <a:gd name="connsiteY14" fmla="*/ 3160394 h 3447595"/>
                <a:gd name="connsiteX15" fmla="*/ 308818 w 2814995"/>
                <a:gd name="connsiteY15" fmla="*/ 2672695 h 3447595"/>
                <a:gd name="connsiteX16" fmla="*/ 262239 w 2814995"/>
                <a:gd name="connsiteY16" fmla="*/ 2374813 h 3447595"/>
                <a:gd name="connsiteX17" fmla="*/ 137271 w 2814995"/>
                <a:gd name="connsiteY17" fmla="*/ 2196505 h 3447595"/>
                <a:gd name="connsiteX18" fmla="*/ 17721 w 2814995"/>
                <a:gd name="connsiteY18" fmla="*/ 1958629 h 3447595"/>
                <a:gd name="connsiteX19" fmla="*/ 103494 w 2814995"/>
                <a:gd name="connsiteY19" fmla="*/ 1554882 h 3447595"/>
                <a:gd name="connsiteX20" fmla="*/ 35257 w 2814995"/>
                <a:gd name="connsiteY20" fmla="*/ 1282439 h 3447595"/>
                <a:gd name="connsiteX21" fmla="*/ 13959 w 2814995"/>
                <a:gd name="connsiteY21" fmla="*/ 885103 h 3447595"/>
                <a:gd name="connsiteX22" fmla="*/ 141081 w 2814995"/>
                <a:gd name="connsiteY22" fmla="*/ 702223 h 3447595"/>
                <a:gd name="connsiteX23" fmla="*/ 615867 w 2814995"/>
                <a:gd name="connsiteY23" fmla="*/ 551545 h 3447595"/>
                <a:gd name="connsiteX0" fmla="*/ 615867 w 2814995"/>
                <a:gd name="connsiteY0" fmla="*/ 551545 h 3447595"/>
                <a:gd name="connsiteX1" fmla="*/ 453850 w 2814995"/>
                <a:gd name="connsiteY1" fmla="*/ 189429 h 3447595"/>
                <a:gd name="connsiteX2" fmla="*/ 784872 w 2814995"/>
                <a:gd name="connsiteY2" fmla="*/ 63 h 3447595"/>
                <a:gd name="connsiteX3" fmla="*/ 1393766 w 2814995"/>
                <a:gd name="connsiteY3" fmla="*/ 228581 h 3447595"/>
                <a:gd name="connsiteX4" fmla="*/ 1641536 w 2814995"/>
                <a:gd name="connsiteY4" fmla="*/ 155544 h 3447595"/>
                <a:gd name="connsiteX5" fmla="*/ 1952736 w 2814995"/>
                <a:gd name="connsiteY5" fmla="*/ 703747 h 3447595"/>
                <a:gd name="connsiteX6" fmla="*/ 2044176 w 2814995"/>
                <a:gd name="connsiteY6" fmla="*/ 850051 h 3447595"/>
                <a:gd name="connsiteX7" fmla="*/ 2191298 w 2814995"/>
                <a:gd name="connsiteY7" fmla="*/ 1053265 h 3447595"/>
                <a:gd name="connsiteX8" fmla="*/ 2688898 w 2814995"/>
                <a:gd name="connsiteY8" fmla="*/ 1635466 h 3447595"/>
                <a:gd name="connsiteX9" fmla="*/ 2734830 w 2814995"/>
                <a:gd name="connsiteY9" fmla="*/ 2284196 h 3447595"/>
                <a:gd name="connsiteX10" fmla="*/ 2814995 w 2814995"/>
                <a:gd name="connsiteY10" fmla="*/ 2685690 h 3447595"/>
                <a:gd name="connsiteX11" fmla="*/ 2630318 w 2814995"/>
                <a:gd name="connsiteY11" fmla="*/ 2948792 h 3447595"/>
                <a:gd name="connsiteX12" fmla="*/ 2234473 w 2814995"/>
                <a:gd name="connsiteY12" fmla="*/ 3447187 h 3447595"/>
                <a:gd name="connsiteX13" fmla="*/ 1926823 w 2814995"/>
                <a:gd name="connsiteY13" fmla="*/ 3052302 h 3447595"/>
                <a:gd name="connsiteX14" fmla="*/ 944765 w 2814995"/>
                <a:gd name="connsiteY14" fmla="*/ 3160394 h 3447595"/>
                <a:gd name="connsiteX15" fmla="*/ 308818 w 2814995"/>
                <a:gd name="connsiteY15" fmla="*/ 2672695 h 3447595"/>
                <a:gd name="connsiteX16" fmla="*/ 262239 w 2814995"/>
                <a:gd name="connsiteY16" fmla="*/ 2374813 h 3447595"/>
                <a:gd name="connsiteX17" fmla="*/ 137271 w 2814995"/>
                <a:gd name="connsiteY17" fmla="*/ 2196505 h 3447595"/>
                <a:gd name="connsiteX18" fmla="*/ 17721 w 2814995"/>
                <a:gd name="connsiteY18" fmla="*/ 1958629 h 3447595"/>
                <a:gd name="connsiteX19" fmla="*/ 103494 w 2814995"/>
                <a:gd name="connsiteY19" fmla="*/ 1554882 h 3447595"/>
                <a:gd name="connsiteX20" fmla="*/ 35257 w 2814995"/>
                <a:gd name="connsiteY20" fmla="*/ 1282439 h 3447595"/>
                <a:gd name="connsiteX21" fmla="*/ 13959 w 2814995"/>
                <a:gd name="connsiteY21" fmla="*/ 885103 h 3447595"/>
                <a:gd name="connsiteX22" fmla="*/ 141081 w 2814995"/>
                <a:gd name="connsiteY22" fmla="*/ 702223 h 3447595"/>
                <a:gd name="connsiteX23" fmla="*/ 615867 w 2814995"/>
                <a:gd name="connsiteY23" fmla="*/ 551545 h 3447595"/>
                <a:gd name="connsiteX0" fmla="*/ 615867 w 2814995"/>
                <a:gd name="connsiteY0" fmla="*/ 551572 h 3447622"/>
                <a:gd name="connsiteX1" fmla="*/ 453850 w 2814995"/>
                <a:gd name="connsiteY1" fmla="*/ 189456 h 3447622"/>
                <a:gd name="connsiteX2" fmla="*/ 784872 w 2814995"/>
                <a:gd name="connsiteY2" fmla="*/ 90 h 3447622"/>
                <a:gd name="connsiteX3" fmla="*/ 1393766 w 2814995"/>
                <a:gd name="connsiteY3" fmla="*/ 228608 h 3447622"/>
                <a:gd name="connsiteX4" fmla="*/ 1641536 w 2814995"/>
                <a:gd name="connsiteY4" fmla="*/ 155571 h 3447622"/>
                <a:gd name="connsiteX5" fmla="*/ 1952736 w 2814995"/>
                <a:gd name="connsiteY5" fmla="*/ 703774 h 3447622"/>
                <a:gd name="connsiteX6" fmla="*/ 2044176 w 2814995"/>
                <a:gd name="connsiteY6" fmla="*/ 850078 h 3447622"/>
                <a:gd name="connsiteX7" fmla="*/ 2191298 w 2814995"/>
                <a:gd name="connsiteY7" fmla="*/ 1053292 h 3447622"/>
                <a:gd name="connsiteX8" fmla="*/ 2688898 w 2814995"/>
                <a:gd name="connsiteY8" fmla="*/ 1635493 h 3447622"/>
                <a:gd name="connsiteX9" fmla="*/ 2734830 w 2814995"/>
                <a:gd name="connsiteY9" fmla="*/ 2284223 h 3447622"/>
                <a:gd name="connsiteX10" fmla="*/ 2814995 w 2814995"/>
                <a:gd name="connsiteY10" fmla="*/ 2685717 h 3447622"/>
                <a:gd name="connsiteX11" fmla="*/ 2630318 w 2814995"/>
                <a:gd name="connsiteY11" fmla="*/ 2948819 h 3447622"/>
                <a:gd name="connsiteX12" fmla="*/ 2234473 w 2814995"/>
                <a:gd name="connsiteY12" fmla="*/ 3447214 h 3447622"/>
                <a:gd name="connsiteX13" fmla="*/ 1926823 w 2814995"/>
                <a:gd name="connsiteY13" fmla="*/ 3052329 h 3447622"/>
                <a:gd name="connsiteX14" fmla="*/ 944765 w 2814995"/>
                <a:gd name="connsiteY14" fmla="*/ 3160421 h 3447622"/>
                <a:gd name="connsiteX15" fmla="*/ 308818 w 2814995"/>
                <a:gd name="connsiteY15" fmla="*/ 2672722 h 3447622"/>
                <a:gd name="connsiteX16" fmla="*/ 262239 w 2814995"/>
                <a:gd name="connsiteY16" fmla="*/ 2374840 h 3447622"/>
                <a:gd name="connsiteX17" fmla="*/ 137271 w 2814995"/>
                <a:gd name="connsiteY17" fmla="*/ 2196532 h 3447622"/>
                <a:gd name="connsiteX18" fmla="*/ 17721 w 2814995"/>
                <a:gd name="connsiteY18" fmla="*/ 1958656 h 3447622"/>
                <a:gd name="connsiteX19" fmla="*/ 103494 w 2814995"/>
                <a:gd name="connsiteY19" fmla="*/ 1554909 h 3447622"/>
                <a:gd name="connsiteX20" fmla="*/ 35257 w 2814995"/>
                <a:gd name="connsiteY20" fmla="*/ 1282466 h 3447622"/>
                <a:gd name="connsiteX21" fmla="*/ 13959 w 2814995"/>
                <a:gd name="connsiteY21" fmla="*/ 885130 h 3447622"/>
                <a:gd name="connsiteX22" fmla="*/ 141081 w 2814995"/>
                <a:gd name="connsiteY22" fmla="*/ 702250 h 3447622"/>
                <a:gd name="connsiteX23" fmla="*/ 615867 w 2814995"/>
                <a:gd name="connsiteY23" fmla="*/ 551572 h 3447622"/>
                <a:gd name="connsiteX0" fmla="*/ 615867 w 2814995"/>
                <a:gd name="connsiteY0" fmla="*/ 551572 h 3447622"/>
                <a:gd name="connsiteX1" fmla="*/ 453850 w 2814995"/>
                <a:gd name="connsiteY1" fmla="*/ 189456 h 3447622"/>
                <a:gd name="connsiteX2" fmla="*/ 784872 w 2814995"/>
                <a:gd name="connsiteY2" fmla="*/ 90 h 3447622"/>
                <a:gd name="connsiteX3" fmla="*/ 1393766 w 2814995"/>
                <a:gd name="connsiteY3" fmla="*/ 228608 h 3447622"/>
                <a:gd name="connsiteX4" fmla="*/ 1641536 w 2814995"/>
                <a:gd name="connsiteY4" fmla="*/ 155571 h 3447622"/>
                <a:gd name="connsiteX5" fmla="*/ 1952736 w 2814995"/>
                <a:gd name="connsiteY5" fmla="*/ 703774 h 3447622"/>
                <a:gd name="connsiteX6" fmla="*/ 2044176 w 2814995"/>
                <a:gd name="connsiteY6" fmla="*/ 850078 h 3447622"/>
                <a:gd name="connsiteX7" fmla="*/ 2191298 w 2814995"/>
                <a:gd name="connsiteY7" fmla="*/ 1053292 h 3447622"/>
                <a:gd name="connsiteX8" fmla="*/ 2688898 w 2814995"/>
                <a:gd name="connsiteY8" fmla="*/ 1635493 h 3447622"/>
                <a:gd name="connsiteX9" fmla="*/ 2734830 w 2814995"/>
                <a:gd name="connsiteY9" fmla="*/ 2284223 h 3447622"/>
                <a:gd name="connsiteX10" fmla="*/ 2814995 w 2814995"/>
                <a:gd name="connsiteY10" fmla="*/ 2685717 h 3447622"/>
                <a:gd name="connsiteX11" fmla="*/ 2630318 w 2814995"/>
                <a:gd name="connsiteY11" fmla="*/ 2948819 h 3447622"/>
                <a:gd name="connsiteX12" fmla="*/ 2234473 w 2814995"/>
                <a:gd name="connsiteY12" fmla="*/ 3447214 h 3447622"/>
                <a:gd name="connsiteX13" fmla="*/ 1926823 w 2814995"/>
                <a:gd name="connsiteY13" fmla="*/ 3052329 h 3447622"/>
                <a:gd name="connsiteX14" fmla="*/ 944765 w 2814995"/>
                <a:gd name="connsiteY14" fmla="*/ 3160421 h 3447622"/>
                <a:gd name="connsiteX15" fmla="*/ 308818 w 2814995"/>
                <a:gd name="connsiteY15" fmla="*/ 2672722 h 3447622"/>
                <a:gd name="connsiteX16" fmla="*/ 262239 w 2814995"/>
                <a:gd name="connsiteY16" fmla="*/ 2374840 h 3447622"/>
                <a:gd name="connsiteX17" fmla="*/ 137271 w 2814995"/>
                <a:gd name="connsiteY17" fmla="*/ 2196532 h 3447622"/>
                <a:gd name="connsiteX18" fmla="*/ 17721 w 2814995"/>
                <a:gd name="connsiteY18" fmla="*/ 1958656 h 3447622"/>
                <a:gd name="connsiteX19" fmla="*/ 103494 w 2814995"/>
                <a:gd name="connsiteY19" fmla="*/ 1554909 h 3447622"/>
                <a:gd name="connsiteX20" fmla="*/ 35257 w 2814995"/>
                <a:gd name="connsiteY20" fmla="*/ 1282466 h 3447622"/>
                <a:gd name="connsiteX21" fmla="*/ 13959 w 2814995"/>
                <a:gd name="connsiteY21" fmla="*/ 885130 h 3447622"/>
                <a:gd name="connsiteX22" fmla="*/ 273394 w 2814995"/>
                <a:gd name="connsiteY22" fmla="*/ 777857 h 3447622"/>
                <a:gd name="connsiteX23" fmla="*/ 615867 w 2814995"/>
                <a:gd name="connsiteY23" fmla="*/ 551572 h 3447622"/>
                <a:gd name="connsiteX0" fmla="*/ 609277 w 2808405"/>
                <a:gd name="connsiteY0" fmla="*/ 551572 h 3447622"/>
                <a:gd name="connsiteX1" fmla="*/ 447260 w 2808405"/>
                <a:gd name="connsiteY1" fmla="*/ 189456 h 3447622"/>
                <a:gd name="connsiteX2" fmla="*/ 778282 w 2808405"/>
                <a:gd name="connsiteY2" fmla="*/ 90 h 3447622"/>
                <a:gd name="connsiteX3" fmla="*/ 1387176 w 2808405"/>
                <a:gd name="connsiteY3" fmla="*/ 228608 h 3447622"/>
                <a:gd name="connsiteX4" fmla="*/ 1634946 w 2808405"/>
                <a:gd name="connsiteY4" fmla="*/ 155571 h 3447622"/>
                <a:gd name="connsiteX5" fmla="*/ 1946146 w 2808405"/>
                <a:gd name="connsiteY5" fmla="*/ 703774 h 3447622"/>
                <a:gd name="connsiteX6" fmla="*/ 2037586 w 2808405"/>
                <a:gd name="connsiteY6" fmla="*/ 850078 h 3447622"/>
                <a:gd name="connsiteX7" fmla="*/ 2184708 w 2808405"/>
                <a:gd name="connsiteY7" fmla="*/ 1053292 h 3447622"/>
                <a:gd name="connsiteX8" fmla="*/ 2682308 w 2808405"/>
                <a:gd name="connsiteY8" fmla="*/ 1635493 h 3447622"/>
                <a:gd name="connsiteX9" fmla="*/ 2728240 w 2808405"/>
                <a:gd name="connsiteY9" fmla="*/ 2284223 h 3447622"/>
                <a:gd name="connsiteX10" fmla="*/ 2808405 w 2808405"/>
                <a:gd name="connsiteY10" fmla="*/ 2685717 h 3447622"/>
                <a:gd name="connsiteX11" fmla="*/ 2623728 w 2808405"/>
                <a:gd name="connsiteY11" fmla="*/ 2948819 h 3447622"/>
                <a:gd name="connsiteX12" fmla="*/ 2227883 w 2808405"/>
                <a:gd name="connsiteY12" fmla="*/ 3447214 h 3447622"/>
                <a:gd name="connsiteX13" fmla="*/ 1920233 w 2808405"/>
                <a:gd name="connsiteY13" fmla="*/ 3052329 h 3447622"/>
                <a:gd name="connsiteX14" fmla="*/ 938175 w 2808405"/>
                <a:gd name="connsiteY14" fmla="*/ 3160421 h 3447622"/>
                <a:gd name="connsiteX15" fmla="*/ 302228 w 2808405"/>
                <a:gd name="connsiteY15" fmla="*/ 2672722 h 3447622"/>
                <a:gd name="connsiteX16" fmla="*/ 255649 w 2808405"/>
                <a:gd name="connsiteY16" fmla="*/ 2374840 h 3447622"/>
                <a:gd name="connsiteX17" fmla="*/ 130681 w 2808405"/>
                <a:gd name="connsiteY17" fmla="*/ 2196532 h 3447622"/>
                <a:gd name="connsiteX18" fmla="*/ 11131 w 2808405"/>
                <a:gd name="connsiteY18" fmla="*/ 1958656 h 3447622"/>
                <a:gd name="connsiteX19" fmla="*/ 96904 w 2808405"/>
                <a:gd name="connsiteY19" fmla="*/ 1554909 h 3447622"/>
                <a:gd name="connsiteX20" fmla="*/ 28667 w 2808405"/>
                <a:gd name="connsiteY20" fmla="*/ 1282466 h 3447622"/>
                <a:gd name="connsiteX21" fmla="*/ 266804 w 2808405"/>
                <a:gd name="connsiteY21" fmla="*/ 777857 h 3447622"/>
                <a:gd name="connsiteX22" fmla="*/ 609277 w 2808405"/>
                <a:gd name="connsiteY22" fmla="*/ 551572 h 3447622"/>
                <a:gd name="connsiteX0" fmla="*/ 609277 w 2808405"/>
                <a:gd name="connsiteY0" fmla="*/ 551572 h 3447622"/>
                <a:gd name="connsiteX1" fmla="*/ 447260 w 2808405"/>
                <a:gd name="connsiteY1" fmla="*/ 189456 h 3447622"/>
                <a:gd name="connsiteX2" fmla="*/ 778282 w 2808405"/>
                <a:gd name="connsiteY2" fmla="*/ 90 h 3447622"/>
                <a:gd name="connsiteX3" fmla="*/ 1387176 w 2808405"/>
                <a:gd name="connsiteY3" fmla="*/ 228608 h 3447622"/>
                <a:gd name="connsiteX4" fmla="*/ 1634946 w 2808405"/>
                <a:gd name="connsiteY4" fmla="*/ 155571 h 3447622"/>
                <a:gd name="connsiteX5" fmla="*/ 1946146 w 2808405"/>
                <a:gd name="connsiteY5" fmla="*/ 703774 h 3447622"/>
                <a:gd name="connsiteX6" fmla="*/ 2037586 w 2808405"/>
                <a:gd name="connsiteY6" fmla="*/ 850078 h 3447622"/>
                <a:gd name="connsiteX7" fmla="*/ 2184708 w 2808405"/>
                <a:gd name="connsiteY7" fmla="*/ 1053292 h 3447622"/>
                <a:gd name="connsiteX8" fmla="*/ 2682308 w 2808405"/>
                <a:gd name="connsiteY8" fmla="*/ 1635493 h 3447622"/>
                <a:gd name="connsiteX9" fmla="*/ 2728240 w 2808405"/>
                <a:gd name="connsiteY9" fmla="*/ 2284223 h 3447622"/>
                <a:gd name="connsiteX10" fmla="*/ 2808405 w 2808405"/>
                <a:gd name="connsiteY10" fmla="*/ 2685717 h 3447622"/>
                <a:gd name="connsiteX11" fmla="*/ 2623728 w 2808405"/>
                <a:gd name="connsiteY11" fmla="*/ 2948819 h 3447622"/>
                <a:gd name="connsiteX12" fmla="*/ 2227883 w 2808405"/>
                <a:gd name="connsiteY12" fmla="*/ 3447214 h 3447622"/>
                <a:gd name="connsiteX13" fmla="*/ 1920233 w 2808405"/>
                <a:gd name="connsiteY13" fmla="*/ 3052329 h 3447622"/>
                <a:gd name="connsiteX14" fmla="*/ 938175 w 2808405"/>
                <a:gd name="connsiteY14" fmla="*/ 3160421 h 3447622"/>
                <a:gd name="connsiteX15" fmla="*/ 302228 w 2808405"/>
                <a:gd name="connsiteY15" fmla="*/ 2672722 h 3447622"/>
                <a:gd name="connsiteX16" fmla="*/ 255649 w 2808405"/>
                <a:gd name="connsiteY16" fmla="*/ 2374840 h 3447622"/>
                <a:gd name="connsiteX17" fmla="*/ 130681 w 2808405"/>
                <a:gd name="connsiteY17" fmla="*/ 2196532 h 3447622"/>
                <a:gd name="connsiteX18" fmla="*/ 11131 w 2808405"/>
                <a:gd name="connsiteY18" fmla="*/ 1958656 h 3447622"/>
                <a:gd name="connsiteX19" fmla="*/ 96904 w 2808405"/>
                <a:gd name="connsiteY19" fmla="*/ 1554909 h 3447622"/>
                <a:gd name="connsiteX20" fmla="*/ 173581 w 2808405"/>
                <a:gd name="connsiteY20" fmla="*/ 1194258 h 3447622"/>
                <a:gd name="connsiteX21" fmla="*/ 266804 w 2808405"/>
                <a:gd name="connsiteY21" fmla="*/ 777857 h 3447622"/>
                <a:gd name="connsiteX22" fmla="*/ 609277 w 2808405"/>
                <a:gd name="connsiteY22" fmla="*/ 551572 h 3447622"/>
                <a:gd name="connsiteX0" fmla="*/ 604161 w 2803289"/>
                <a:gd name="connsiteY0" fmla="*/ 551572 h 3447622"/>
                <a:gd name="connsiteX1" fmla="*/ 442144 w 2803289"/>
                <a:gd name="connsiteY1" fmla="*/ 189456 h 3447622"/>
                <a:gd name="connsiteX2" fmla="*/ 773166 w 2803289"/>
                <a:gd name="connsiteY2" fmla="*/ 90 h 3447622"/>
                <a:gd name="connsiteX3" fmla="*/ 1382060 w 2803289"/>
                <a:gd name="connsiteY3" fmla="*/ 228608 h 3447622"/>
                <a:gd name="connsiteX4" fmla="*/ 1629830 w 2803289"/>
                <a:gd name="connsiteY4" fmla="*/ 155571 h 3447622"/>
                <a:gd name="connsiteX5" fmla="*/ 1941030 w 2803289"/>
                <a:gd name="connsiteY5" fmla="*/ 703774 h 3447622"/>
                <a:gd name="connsiteX6" fmla="*/ 2032470 w 2803289"/>
                <a:gd name="connsiteY6" fmla="*/ 850078 h 3447622"/>
                <a:gd name="connsiteX7" fmla="*/ 2179592 w 2803289"/>
                <a:gd name="connsiteY7" fmla="*/ 1053292 h 3447622"/>
                <a:gd name="connsiteX8" fmla="*/ 2677192 w 2803289"/>
                <a:gd name="connsiteY8" fmla="*/ 1635493 h 3447622"/>
                <a:gd name="connsiteX9" fmla="*/ 2723124 w 2803289"/>
                <a:gd name="connsiteY9" fmla="*/ 2284223 h 3447622"/>
                <a:gd name="connsiteX10" fmla="*/ 2803289 w 2803289"/>
                <a:gd name="connsiteY10" fmla="*/ 2685717 h 3447622"/>
                <a:gd name="connsiteX11" fmla="*/ 2618612 w 2803289"/>
                <a:gd name="connsiteY11" fmla="*/ 2948819 h 3447622"/>
                <a:gd name="connsiteX12" fmla="*/ 2222767 w 2803289"/>
                <a:gd name="connsiteY12" fmla="*/ 3447214 h 3447622"/>
                <a:gd name="connsiteX13" fmla="*/ 1915117 w 2803289"/>
                <a:gd name="connsiteY13" fmla="*/ 3052329 h 3447622"/>
                <a:gd name="connsiteX14" fmla="*/ 933059 w 2803289"/>
                <a:gd name="connsiteY14" fmla="*/ 3160421 h 3447622"/>
                <a:gd name="connsiteX15" fmla="*/ 297112 w 2803289"/>
                <a:gd name="connsiteY15" fmla="*/ 2672722 h 3447622"/>
                <a:gd name="connsiteX16" fmla="*/ 250533 w 2803289"/>
                <a:gd name="connsiteY16" fmla="*/ 2374840 h 3447622"/>
                <a:gd name="connsiteX17" fmla="*/ 125565 w 2803289"/>
                <a:gd name="connsiteY17" fmla="*/ 2196532 h 3447622"/>
                <a:gd name="connsiteX18" fmla="*/ 6015 w 2803289"/>
                <a:gd name="connsiteY18" fmla="*/ 1958656 h 3447622"/>
                <a:gd name="connsiteX19" fmla="*/ 239852 w 2803289"/>
                <a:gd name="connsiteY19" fmla="*/ 1529707 h 3447622"/>
                <a:gd name="connsiteX20" fmla="*/ 168465 w 2803289"/>
                <a:gd name="connsiteY20" fmla="*/ 1194258 h 3447622"/>
                <a:gd name="connsiteX21" fmla="*/ 261688 w 2803289"/>
                <a:gd name="connsiteY21" fmla="*/ 777857 h 3447622"/>
                <a:gd name="connsiteX22" fmla="*/ 604161 w 2803289"/>
                <a:gd name="connsiteY22" fmla="*/ 551572 h 3447622"/>
                <a:gd name="connsiteX0" fmla="*/ 604161 w 2803289"/>
                <a:gd name="connsiteY0" fmla="*/ 551572 h 3447622"/>
                <a:gd name="connsiteX1" fmla="*/ 442144 w 2803289"/>
                <a:gd name="connsiteY1" fmla="*/ 189456 h 3447622"/>
                <a:gd name="connsiteX2" fmla="*/ 773166 w 2803289"/>
                <a:gd name="connsiteY2" fmla="*/ 90 h 3447622"/>
                <a:gd name="connsiteX3" fmla="*/ 1382060 w 2803289"/>
                <a:gd name="connsiteY3" fmla="*/ 228608 h 3447622"/>
                <a:gd name="connsiteX4" fmla="*/ 1629830 w 2803289"/>
                <a:gd name="connsiteY4" fmla="*/ 155571 h 3447622"/>
                <a:gd name="connsiteX5" fmla="*/ 1941030 w 2803289"/>
                <a:gd name="connsiteY5" fmla="*/ 703774 h 3447622"/>
                <a:gd name="connsiteX6" fmla="*/ 2032470 w 2803289"/>
                <a:gd name="connsiteY6" fmla="*/ 850078 h 3447622"/>
                <a:gd name="connsiteX7" fmla="*/ 2179592 w 2803289"/>
                <a:gd name="connsiteY7" fmla="*/ 1053292 h 3447622"/>
                <a:gd name="connsiteX8" fmla="*/ 2677192 w 2803289"/>
                <a:gd name="connsiteY8" fmla="*/ 1635493 h 3447622"/>
                <a:gd name="connsiteX9" fmla="*/ 2723124 w 2803289"/>
                <a:gd name="connsiteY9" fmla="*/ 2284223 h 3447622"/>
                <a:gd name="connsiteX10" fmla="*/ 2803289 w 2803289"/>
                <a:gd name="connsiteY10" fmla="*/ 2685717 h 3447622"/>
                <a:gd name="connsiteX11" fmla="*/ 2618612 w 2803289"/>
                <a:gd name="connsiteY11" fmla="*/ 2948819 h 3447622"/>
                <a:gd name="connsiteX12" fmla="*/ 2222767 w 2803289"/>
                <a:gd name="connsiteY12" fmla="*/ 3447214 h 3447622"/>
                <a:gd name="connsiteX13" fmla="*/ 1915117 w 2803289"/>
                <a:gd name="connsiteY13" fmla="*/ 3052329 h 3447622"/>
                <a:gd name="connsiteX14" fmla="*/ 933059 w 2803289"/>
                <a:gd name="connsiteY14" fmla="*/ 3160421 h 3447622"/>
                <a:gd name="connsiteX15" fmla="*/ 297112 w 2803289"/>
                <a:gd name="connsiteY15" fmla="*/ 2672722 h 3447622"/>
                <a:gd name="connsiteX16" fmla="*/ 250533 w 2803289"/>
                <a:gd name="connsiteY16" fmla="*/ 2374840 h 3447622"/>
                <a:gd name="connsiteX17" fmla="*/ 125565 w 2803289"/>
                <a:gd name="connsiteY17" fmla="*/ 2196532 h 3447622"/>
                <a:gd name="connsiteX18" fmla="*/ 6015 w 2803289"/>
                <a:gd name="connsiteY18" fmla="*/ 1958656 h 3447622"/>
                <a:gd name="connsiteX19" fmla="*/ 239852 w 2803289"/>
                <a:gd name="connsiteY19" fmla="*/ 1529707 h 3447622"/>
                <a:gd name="connsiteX20" fmla="*/ 181066 w 2803289"/>
                <a:gd name="connsiteY20" fmla="*/ 1184807 h 3447622"/>
                <a:gd name="connsiteX21" fmla="*/ 261688 w 2803289"/>
                <a:gd name="connsiteY21" fmla="*/ 777857 h 3447622"/>
                <a:gd name="connsiteX22" fmla="*/ 604161 w 2803289"/>
                <a:gd name="connsiteY22" fmla="*/ 551572 h 3447622"/>
                <a:gd name="connsiteX0" fmla="*/ 604161 w 2803289"/>
                <a:gd name="connsiteY0" fmla="*/ 551572 h 3447622"/>
                <a:gd name="connsiteX1" fmla="*/ 442144 w 2803289"/>
                <a:gd name="connsiteY1" fmla="*/ 189456 h 3447622"/>
                <a:gd name="connsiteX2" fmla="*/ 773166 w 2803289"/>
                <a:gd name="connsiteY2" fmla="*/ 90 h 3447622"/>
                <a:gd name="connsiteX3" fmla="*/ 1382060 w 2803289"/>
                <a:gd name="connsiteY3" fmla="*/ 228608 h 3447622"/>
                <a:gd name="connsiteX4" fmla="*/ 1629830 w 2803289"/>
                <a:gd name="connsiteY4" fmla="*/ 155571 h 3447622"/>
                <a:gd name="connsiteX5" fmla="*/ 1941030 w 2803289"/>
                <a:gd name="connsiteY5" fmla="*/ 703774 h 3447622"/>
                <a:gd name="connsiteX6" fmla="*/ 2032470 w 2803289"/>
                <a:gd name="connsiteY6" fmla="*/ 850078 h 3447622"/>
                <a:gd name="connsiteX7" fmla="*/ 2179592 w 2803289"/>
                <a:gd name="connsiteY7" fmla="*/ 1053292 h 3447622"/>
                <a:gd name="connsiteX8" fmla="*/ 2677192 w 2803289"/>
                <a:gd name="connsiteY8" fmla="*/ 1635493 h 3447622"/>
                <a:gd name="connsiteX9" fmla="*/ 2723124 w 2803289"/>
                <a:gd name="connsiteY9" fmla="*/ 2284223 h 3447622"/>
                <a:gd name="connsiteX10" fmla="*/ 2803289 w 2803289"/>
                <a:gd name="connsiteY10" fmla="*/ 2685717 h 3447622"/>
                <a:gd name="connsiteX11" fmla="*/ 2618612 w 2803289"/>
                <a:gd name="connsiteY11" fmla="*/ 2948819 h 3447622"/>
                <a:gd name="connsiteX12" fmla="*/ 2222767 w 2803289"/>
                <a:gd name="connsiteY12" fmla="*/ 3447214 h 3447622"/>
                <a:gd name="connsiteX13" fmla="*/ 1915117 w 2803289"/>
                <a:gd name="connsiteY13" fmla="*/ 3052329 h 3447622"/>
                <a:gd name="connsiteX14" fmla="*/ 933059 w 2803289"/>
                <a:gd name="connsiteY14" fmla="*/ 3160421 h 3447622"/>
                <a:gd name="connsiteX15" fmla="*/ 297112 w 2803289"/>
                <a:gd name="connsiteY15" fmla="*/ 2672722 h 3447622"/>
                <a:gd name="connsiteX16" fmla="*/ 250533 w 2803289"/>
                <a:gd name="connsiteY16" fmla="*/ 2374840 h 3447622"/>
                <a:gd name="connsiteX17" fmla="*/ 125565 w 2803289"/>
                <a:gd name="connsiteY17" fmla="*/ 2196532 h 3447622"/>
                <a:gd name="connsiteX18" fmla="*/ 6015 w 2803289"/>
                <a:gd name="connsiteY18" fmla="*/ 1958656 h 3447622"/>
                <a:gd name="connsiteX19" fmla="*/ 239852 w 2803289"/>
                <a:gd name="connsiteY19" fmla="*/ 1529707 h 3447622"/>
                <a:gd name="connsiteX20" fmla="*/ 181066 w 2803289"/>
                <a:gd name="connsiteY20" fmla="*/ 1184807 h 3447622"/>
                <a:gd name="connsiteX21" fmla="*/ 261688 w 2803289"/>
                <a:gd name="connsiteY21" fmla="*/ 777857 h 3447622"/>
                <a:gd name="connsiteX22" fmla="*/ 604161 w 2803289"/>
                <a:gd name="connsiteY22" fmla="*/ 551572 h 3447622"/>
                <a:gd name="connsiteX0" fmla="*/ 479255 w 2678383"/>
                <a:gd name="connsiteY0" fmla="*/ 551572 h 3447622"/>
                <a:gd name="connsiteX1" fmla="*/ 317238 w 2678383"/>
                <a:gd name="connsiteY1" fmla="*/ 189456 h 3447622"/>
                <a:gd name="connsiteX2" fmla="*/ 648260 w 2678383"/>
                <a:gd name="connsiteY2" fmla="*/ 90 h 3447622"/>
                <a:gd name="connsiteX3" fmla="*/ 1257154 w 2678383"/>
                <a:gd name="connsiteY3" fmla="*/ 228608 h 3447622"/>
                <a:gd name="connsiteX4" fmla="*/ 1504924 w 2678383"/>
                <a:gd name="connsiteY4" fmla="*/ 155571 h 3447622"/>
                <a:gd name="connsiteX5" fmla="*/ 1816124 w 2678383"/>
                <a:gd name="connsiteY5" fmla="*/ 703774 h 3447622"/>
                <a:gd name="connsiteX6" fmla="*/ 1907564 w 2678383"/>
                <a:gd name="connsiteY6" fmla="*/ 850078 h 3447622"/>
                <a:gd name="connsiteX7" fmla="*/ 2054686 w 2678383"/>
                <a:gd name="connsiteY7" fmla="*/ 1053292 h 3447622"/>
                <a:gd name="connsiteX8" fmla="*/ 2552286 w 2678383"/>
                <a:gd name="connsiteY8" fmla="*/ 1635493 h 3447622"/>
                <a:gd name="connsiteX9" fmla="*/ 2598218 w 2678383"/>
                <a:gd name="connsiteY9" fmla="*/ 2284223 h 3447622"/>
                <a:gd name="connsiteX10" fmla="*/ 2678383 w 2678383"/>
                <a:gd name="connsiteY10" fmla="*/ 2685717 h 3447622"/>
                <a:gd name="connsiteX11" fmla="*/ 2493706 w 2678383"/>
                <a:gd name="connsiteY11" fmla="*/ 2948819 h 3447622"/>
                <a:gd name="connsiteX12" fmla="*/ 2097861 w 2678383"/>
                <a:gd name="connsiteY12" fmla="*/ 3447214 h 3447622"/>
                <a:gd name="connsiteX13" fmla="*/ 1790211 w 2678383"/>
                <a:gd name="connsiteY13" fmla="*/ 3052329 h 3447622"/>
                <a:gd name="connsiteX14" fmla="*/ 808153 w 2678383"/>
                <a:gd name="connsiteY14" fmla="*/ 3160421 h 3447622"/>
                <a:gd name="connsiteX15" fmla="*/ 172206 w 2678383"/>
                <a:gd name="connsiteY15" fmla="*/ 2672722 h 3447622"/>
                <a:gd name="connsiteX16" fmla="*/ 125627 w 2678383"/>
                <a:gd name="connsiteY16" fmla="*/ 2374840 h 3447622"/>
                <a:gd name="connsiteX17" fmla="*/ 659 w 2678383"/>
                <a:gd name="connsiteY17" fmla="*/ 2196532 h 3447622"/>
                <a:gd name="connsiteX18" fmla="*/ 63827 w 2678383"/>
                <a:gd name="connsiteY18" fmla="*/ 1924003 h 3447622"/>
                <a:gd name="connsiteX19" fmla="*/ 114946 w 2678383"/>
                <a:gd name="connsiteY19" fmla="*/ 1529707 h 3447622"/>
                <a:gd name="connsiteX20" fmla="*/ 56160 w 2678383"/>
                <a:gd name="connsiteY20" fmla="*/ 1184807 h 3447622"/>
                <a:gd name="connsiteX21" fmla="*/ 136782 w 2678383"/>
                <a:gd name="connsiteY21" fmla="*/ 777857 h 3447622"/>
                <a:gd name="connsiteX22" fmla="*/ 479255 w 2678383"/>
                <a:gd name="connsiteY22" fmla="*/ 551572 h 3447622"/>
                <a:gd name="connsiteX0" fmla="*/ 430945 w 2630073"/>
                <a:gd name="connsiteY0" fmla="*/ 551572 h 3447622"/>
                <a:gd name="connsiteX1" fmla="*/ 268928 w 2630073"/>
                <a:gd name="connsiteY1" fmla="*/ 189456 h 3447622"/>
                <a:gd name="connsiteX2" fmla="*/ 599950 w 2630073"/>
                <a:gd name="connsiteY2" fmla="*/ 90 h 3447622"/>
                <a:gd name="connsiteX3" fmla="*/ 1208844 w 2630073"/>
                <a:gd name="connsiteY3" fmla="*/ 228608 h 3447622"/>
                <a:gd name="connsiteX4" fmla="*/ 1456614 w 2630073"/>
                <a:gd name="connsiteY4" fmla="*/ 155571 h 3447622"/>
                <a:gd name="connsiteX5" fmla="*/ 1767814 w 2630073"/>
                <a:gd name="connsiteY5" fmla="*/ 703774 h 3447622"/>
                <a:gd name="connsiteX6" fmla="*/ 1859254 w 2630073"/>
                <a:gd name="connsiteY6" fmla="*/ 850078 h 3447622"/>
                <a:gd name="connsiteX7" fmla="*/ 2006376 w 2630073"/>
                <a:gd name="connsiteY7" fmla="*/ 1053292 h 3447622"/>
                <a:gd name="connsiteX8" fmla="*/ 2503976 w 2630073"/>
                <a:gd name="connsiteY8" fmla="*/ 1635493 h 3447622"/>
                <a:gd name="connsiteX9" fmla="*/ 2549908 w 2630073"/>
                <a:gd name="connsiteY9" fmla="*/ 2284223 h 3447622"/>
                <a:gd name="connsiteX10" fmla="*/ 2630073 w 2630073"/>
                <a:gd name="connsiteY10" fmla="*/ 2685717 h 3447622"/>
                <a:gd name="connsiteX11" fmla="*/ 2445396 w 2630073"/>
                <a:gd name="connsiteY11" fmla="*/ 2948819 h 3447622"/>
                <a:gd name="connsiteX12" fmla="*/ 2049551 w 2630073"/>
                <a:gd name="connsiteY12" fmla="*/ 3447214 h 3447622"/>
                <a:gd name="connsiteX13" fmla="*/ 1741901 w 2630073"/>
                <a:gd name="connsiteY13" fmla="*/ 3052329 h 3447622"/>
                <a:gd name="connsiteX14" fmla="*/ 759843 w 2630073"/>
                <a:gd name="connsiteY14" fmla="*/ 3160421 h 3447622"/>
                <a:gd name="connsiteX15" fmla="*/ 123896 w 2630073"/>
                <a:gd name="connsiteY15" fmla="*/ 2672722 h 3447622"/>
                <a:gd name="connsiteX16" fmla="*/ 77317 w 2630073"/>
                <a:gd name="connsiteY16" fmla="*/ 2374840 h 3447622"/>
                <a:gd name="connsiteX17" fmla="*/ 207524 w 2630073"/>
                <a:gd name="connsiteY17" fmla="*/ 2146127 h 3447622"/>
                <a:gd name="connsiteX18" fmla="*/ 15517 w 2630073"/>
                <a:gd name="connsiteY18" fmla="*/ 1924003 h 3447622"/>
                <a:gd name="connsiteX19" fmla="*/ 66636 w 2630073"/>
                <a:gd name="connsiteY19" fmla="*/ 1529707 h 3447622"/>
                <a:gd name="connsiteX20" fmla="*/ 7850 w 2630073"/>
                <a:gd name="connsiteY20" fmla="*/ 1184807 h 3447622"/>
                <a:gd name="connsiteX21" fmla="*/ 88472 w 2630073"/>
                <a:gd name="connsiteY21" fmla="*/ 777857 h 3447622"/>
                <a:gd name="connsiteX22" fmla="*/ 430945 w 2630073"/>
                <a:gd name="connsiteY22" fmla="*/ 551572 h 3447622"/>
                <a:gd name="connsiteX0" fmla="*/ 430945 w 2630073"/>
                <a:gd name="connsiteY0" fmla="*/ 551572 h 3447622"/>
                <a:gd name="connsiteX1" fmla="*/ 268928 w 2630073"/>
                <a:gd name="connsiteY1" fmla="*/ 189456 h 3447622"/>
                <a:gd name="connsiteX2" fmla="*/ 599950 w 2630073"/>
                <a:gd name="connsiteY2" fmla="*/ 90 h 3447622"/>
                <a:gd name="connsiteX3" fmla="*/ 1208844 w 2630073"/>
                <a:gd name="connsiteY3" fmla="*/ 228608 h 3447622"/>
                <a:gd name="connsiteX4" fmla="*/ 1456614 w 2630073"/>
                <a:gd name="connsiteY4" fmla="*/ 155571 h 3447622"/>
                <a:gd name="connsiteX5" fmla="*/ 1767814 w 2630073"/>
                <a:gd name="connsiteY5" fmla="*/ 703774 h 3447622"/>
                <a:gd name="connsiteX6" fmla="*/ 1859254 w 2630073"/>
                <a:gd name="connsiteY6" fmla="*/ 850078 h 3447622"/>
                <a:gd name="connsiteX7" fmla="*/ 2006376 w 2630073"/>
                <a:gd name="connsiteY7" fmla="*/ 1053292 h 3447622"/>
                <a:gd name="connsiteX8" fmla="*/ 2503976 w 2630073"/>
                <a:gd name="connsiteY8" fmla="*/ 1635493 h 3447622"/>
                <a:gd name="connsiteX9" fmla="*/ 2549908 w 2630073"/>
                <a:gd name="connsiteY9" fmla="*/ 2284223 h 3447622"/>
                <a:gd name="connsiteX10" fmla="*/ 2630073 w 2630073"/>
                <a:gd name="connsiteY10" fmla="*/ 2685717 h 3447622"/>
                <a:gd name="connsiteX11" fmla="*/ 2445396 w 2630073"/>
                <a:gd name="connsiteY11" fmla="*/ 2948819 h 3447622"/>
                <a:gd name="connsiteX12" fmla="*/ 2049551 w 2630073"/>
                <a:gd name="connsiteY12" fmla="*/ 3447214 h 3447622"/>
                <a:gd name="connsiteX13" fmla="*/ 1741901 w 2630073"/>
                <a:gd name="connsiteY13" fmla="*/ 3052329 h 3447622"/>
                <a:gd name="connsiteX14" fmla="*/ 759843 w 2630073"/>
                <a:gd name="connsiteY14" fmla="*/ 3160421 h 3447622"/>
                <a:gd name="connsiteX15" fmla="*/ 123896 w 2630073"/>
                <a:gd name="connsiteY15" fmla="*/ 2672722 h 3447622"/>
                <a:gd name="connsiteX16" fmla="*/ 207524 w 2630073"/>
                <a:gd name="connsiteY16" fmla="*/ 2146127 h 3447622"/>
                <a:gd name="connsiteX17" fmla="*/ 15517 w 2630073"/>
                <a:gd name="connsiteY17" fmla="*/ 1924003 h 3447622"/>
                <a:gd name="connsiteX18" fmla="*/ 66636 w 2630073"/>
                <a:gd name="connsiteY18" fmla="*/ 1529707 h 3447622"/>
                <a:gd name="connsiteX19" fmla="*/ 7850 w 2630073"/>
                <a:gd name="connsiteY19" fmla="*/ 1184807 h 3447622"/>
                <a:gd name="connsiteX20" fmla="*/ 88472 w 2630073"/>
                <a:gd name="connsiteY20" fmla="*/ 777857 h 3447622"/>
                <a:gd name="connsiteX21" fmla="*/ 430945 w 2630073"/>
                <a:gd name="connsiteY21" fmla="*/ 551572 h 3447622"/>
                <a:gd name="connsiteX0" fmla="*/ 430945 w 2630073"/>
                <a:gd name="connsiteY0" fmla="*/ 551572 h 3447622"/>
                <a:gd name="connsiteX1" fmla="*/ 268928 w 2630073"/>
                <a:gd name="connsiteY1" fmla="*/ 189456 h 3447622"/>
                <a:gd name="connsiteX2" fmla="*/ 599950 w 2630073"/>
                <a:gd name="connsiteY2" fmla="*/ 90 h 3447622"/>
                <a:gd name="connsiteX3" fmla="*/ 1208844 w 2630073"/>
                <a:gd name="connsiteY3" fmla="*/ 228608 h 3447622"/>
                <a:gd name="connsiteX4" fmla="*/ 1456614 w 2630073"/>
                <a:gd name="connsiteY4" fmla="*/ 155571 h 3447622"/>
                <a:gd name="connsiteX5" fmla="*/ 1767814 w 2630073"/>
                <a:gd name="connsiteY5" fmla="*/ 703774 h 3447622"/>
                <a:gd name="connsiteX6" fmla="*/ 1859254 w 2630073"/>
                <a:gd name="connsiteY6" fmla="*/ 850078 h 3447622"/>
                <a:gd name="connsiteX7" fmla="*/ 2006376 w 2630073"/>
                <a:gd name="connsiteY7" fmla="*/ 1053292 h 3447622"/>
                <a:gd name="connsiteX8" fmla="*/ 2503976 w 2630073"/>
                <a:gd name="connsiteY8" fmla="*/ 1635493 h 3447622"/>
                <a:gd name="connsiteX9" fmla="*/ 2549908 w 2630073"/>
                <a:gd name="connsiteY9" fmla="*/ 2284223 h 3447622"/>
                <a:gd name="connsiteX10" fmla="*/ 2630073 w 2630073"/>
                <a:gd name="connsiteY10" fmla="*/ 2685717 h 3447622"/>
                <a:gd name="connsiteX11" fmla="*/ 2445396 w 2630073"/>
                <a:gd name="connsiteY11" fmla="*/ 2948819 h 3447622"/>
                <a:gd name="connsiteX12" fmla="*/ 2049551 w 2630073"/>
                <a:gd name="connsiteY12" fmla="*/ 3447214 h 3447622"/>
                <a:gd name="connsiteX13" fmla="*/ 1741901 w 2630073"/>
                <a:gd name="connsiteY13" fmla="*/ 3052329 h 3447622"/>
                <a:gd name="connsiteX14" fmla="*/ 759843 w 2630073"/>
                <a:gd name="connsiteY14" fmla="*/ 3160421 h 3447622"/>
                <a:gd name="connsiteX15" fmla="*/ 278261 w 2630073"/>
                <a:gd name="connsiteY15" fmla="*/ 2540410 h 3447622"/>
                <a:gd name="connsiteX16" fmla="*/ 207524 w 2630073"/>
                <a:gd name="connsiteY16" fmla="*/ 2146127 h 3447622"/>
                <a:gd name="connsiteX17" fmla="*/ 15517 w 2630073"/>
                <a:gd name="connsiteY17" fmla="*/ 1924003 h 3447622"/>
                <a:gd name="connsiteX18" fmla="*/ 66636 w 2630073"/>
                <a:gd name="connsiteY18" fmla="*/ 1529707 h 3447622"/>
                <a:gd name="connsiteX19" fmla="*/ 7850 w 2630073"/>
                <a:gd name="connsiteY19" fmla="*/ 1184807 h 3447622"/>
                <a:gd name="connsiteX20" fmla="*/ 88472 w 2630073"/>
                <a:gd name="connsiteY20" fmla="*/ 777857 h 3447622"/>
                <a:gd name="connsiteX21" fmla="*/ 430945 w 2630073"/>
                <a:gd name="connsiteY21" fmla="*/ 551572 h 3447622"/>
                <a:gd name="connsiteX0" fmla="*/ 430945 w 2630073"/>
                <a:gd name="connsiteY0" fmla="*/ 551572 h 3447622"/>
                <a:gd name="connsiteX1" fmla="*/ 268928 w 2630073"/>
                <a:gd name="connsiteY1" fmla="*/ 189456 h 3447622"/>
                <a:gd name="connsiteX2" fmla="*/ 599950 w 2630073"/>
                <a:gd name="connsiteY2" fmla="*/ 90 h 3447622"/>
                <a:gd name="connsiteX3" fmla="*/ 1208844 w 2630073"/>
                <a:gd name="connsiteY3" fmla="*/ 228608 h 3447622"/>
                <a:gd name="connsiteX4" fmla="*/ 1456614 w 2630073"/>
                <a:gd name="connsiteY4" fmla="*/ 155571 h 3447622"/>
                <a:gd name="connsiteX5" fmla="*/ 1767814 w 2630073"/>
                <a:gd name="connsiteY5" fmla="*/ 703774 h 3447622"/>
                <a:gd name="connsiteX6" fmla="*/ 1859254 w 2630073"/>
                <a:gd name="connsiteY6" fmla="*/ 850078 h 3447622"/>
                <a:gd name="connsiteX7" fmla="*/ 2006376 w 2630073"/>
                <a:gd name="connsiteY7" fmla="*/ 1053292 h 3447622"/>
                <a:gd name="connsiteX8" fmla="*/ 2503976 w 2630073"/>
                <a:gd name="connsiteY8" fmla="*/ 1635493 h 3447622"/>
                <a:gd name="connsiteX9" fmla="*/ 2549908 w 2630073"/>
                <a:gd name="connsiteY9" fmla="*/ 2284223 h 3447622"/>
                <a:gd name="connsiteX10" fmla="*/ 2630073 w 2630073"/>
                <a:gd name="connsiteY10" fmla="*/ 2685717 h 3447622"/>
                <a:gd name="connsiteX11" fmla="*/ 2445396 w 2630073"/>
                <a:gd name="connsiteY11" fmla="*/ 2948819 h 3447622"/>
                <a:gd name="connsiteX12" fmla="*/ 2049551 w 2630073"/>
                <a:gd name="connsiteY12" fmla="*/ 3447214 h 3447622"/>
                <a:gd name="connsiteX13" fmla="*/ 1741901 w 2630073"/>
                <a:gd name="connsiteY13" fmla="*/ 3052329 h 3447622"/>
                <a:gd name="connsiteX14" fmla="*/ 803947 w 2630073"/>
                <a:gd name="connsiteY14" fmla="*/ 3053311 h 3447622"/>
                <a:gd name="connsiteX15" fmla="*/ 278261 w 2630073"/>
                <a:gd name="connsiteY15" fmla="*/ 2540410 h 3447622"/>
                <a:gd name="connsiteX16" fmla="*/ 207524 w 2630073"/>
                <a:gd name="connsiteY16" fmla="*/ 2146127 h 3447622"/>
                <a:gd name="connsiteX17" fmla="*/ 15517 w 2630073"/>
                <a:gd name="connsiteY17" fmla="*/ 1924003 h 3447622"/>
                <a:gd name="connsiteX18" fmla="*/ 66636 w 2630073"/>
                <a:gd name="connsiteY18" fmla="*/ 1529707 h 3447622"/>
                <a:gd name="connsiteX19" fmla="*/ 7850 w 2630073"/>
                <a:gd name="connsiteY19" fmla="*/ 1184807 h 3447622"/>
                <a:gd name="connsiteX20" fmla="*/ 88472 w 2630073"/>
                <a:gd name="connsiteY20" fmla="*/ 777857 h 3447622"/>
                <a:gd name="connsiteX21" fmla="*/ 430945 w 2630073"/>
                <a:gd name="connsiteY21" fmla="*/ 551572 h 3447622"/>
                <a:gd name="connsiteX0" fmla="*/ 430945 w 2630073"/>
                <a:gd name="connsiteY0" fmla="*/ 551572 h 3447622"/>
                <a:gd name="connsiteX1" fmla="*/ 268928 w 2630073"/>
                <a:gd name="connsiteY1" fmla="*/ 189456 h 3447622"/>
                <a:gd name="connsiteX2" fmla="*/ 599950 w 2630073"/>
                <a:gd name="connsiteY2" fmla="*/ 90 h 3447622"/>
                <a:gd name="connsiteX3" fmla="*/ 1208844 w 2630073"/>
                <a:gd name="connsiteY3" fmla="*/ 228608 h 3447622"/>
                <a:gd name="connsiteX4" fmla="*/ 1456614 w 2630073"/>
                <a:gd name="connsiteY4" fmla="*/ 155571 h 3447622"/>
                <a:gd name="connsiteX5" fmla="*/ 1767814 w 2630073"/>
                <a:gd name="connsiteY5" fmla="*/ 703774 h 3447622"/>
                <a:gd name="connsiteX6" fmla="*/ 1859254 w 2630073"/>
                <a:gd name="connsiteY6" fmla="*/ 850078 h 3447622"/>
                <a:gd name="connsiteX7" fmla="*/ 2006376 w 2630073"/>
                <a:gd name="connsiteY7" fmla="*/ 1053292 h 3447622"/>
                <a:gd name="connsiteX8" fmla="*/ 2503976 w 2630073"/>
                <a:gd name="connsiteY8" fmla="*/ 1635493 h 3447622"/>
                <a:gd name="connsiteX9" fmla="*/ 2549908 w 2630073"/>
                <a:gd name="connsiteY9" fmla="*/ 2284223 h 3447622"/>
                <a:gd name="connsiteX10" fmla="*/ 2630073 w 2630073"/>
                <a:gd name="connsiteY10" fmla="*/ 2685717 h 3447622"/>
                <a:gd name="connsiteX11" fmla="*/ 2445396 w 2630073"/>
                <a:gd name="connsiteY11" fmla="*/ 2948819 h 3447622"/>
                <a:gd name="connsiteX12" fmla="*/ 2049551 w 2630073"/>
                <a:gd name="connsiteY12" fmla="*/ 3447214 h 3447622"/>
                <a:gd name="connsiteX13" fmla="*/ 1729300 w 2630073"/>
                <a:gd name="connsiteY13" fmla="*/ 2970421 h 3447622"/>
                <a:gd name="connsiteX14" fmla="*/ 803947 w 2630073"/>
                <a:gd name="connsiteY14" fmla="*/ 3053311 h 3447622"/>
                <a:gd name="connsiteX15" fmla="*/ 278261 w 2630073"/>
                <a:gd name="connsiteY15" fmla="*/ 2540410 h 3447622"/>
                <a:gd name="connsiteX16" fmla="*/ 207524 w 2630073"/>
                <a:gd name="connsiteY16" fmla="*/ 2146127 h 3447622"/>
                <a:gd name="connsiteX17" fmla="*/ 15517 w 2630073"/>
                <a:gd name="connsiteY17" fmla="*/ 1924003 h 3447622"/>
                <a:gd name="connsiteX18" fmla="*/ 66636 w 2630073"/>
                <a:gd name="connsiteY18" fmla="*/ 1529707 h 3447622"/>
                <a:gd name="connsiteX19" fmla="*/ 7850 w 2630073"/>
                <a:gd name="connsiteY19" fmla="*/ 1184807 h 3447622"/>
                <a:gd name="connsiteX20" fmla="*/ 88472 w 2630073"/>
                <a:gd name="connsiteY20" fmla="*/ 777857 h 3447622"/>
                <a:gd name="connsiteX21" fmla="*/ 430945 w 2630073"/>
                <a:gd name="connsiteY21" fmla="*/ 551572 h 3447622"/>
                <a:gd name="connsiteX0" fmla="*/ 430945 w 2630073"/>
                <a:gd name="connsiteY0" fmla="*/ 551572 h 3447622"/>
                <a:gd name="connsiteX1" fmla="*/ 268928 w 2630073"/>
                <a:gd name="connsiteY1" fmla="*/ 189456 h 3447622"/>
                <a:gd name="connsiteX2" fmla="*/ 599950 w 2630073"/>
                <a:gd name="connsiteY2" fmla="*/ 90 h 3447622"/>
                <a:gd name="connsiteX3" fmla="*/ 1208844 w 2630073"/>
                <a:gd name="connsiteY3" fmla="*/ 228608 h 3447622"/>
                <a:gd name="connsiteX4" fmla="*/ 1456614 w 2630073"/>
                <a:gd name="connsiteY4" fmla="*/ 155571 h 3447622"/>
                <a:gd name="connsiteX5" fmla="*/ 1767814 w 2630073"/>
                <a:gd name="connsiteY5" fmla="*/ 703774 h 3447622"/>
                <a:gd name="connsiteX6" fmla="*/ 1859254 w 2630073"/>
                <a:gd name="connsiteY6" fmla="*/ 850078 h 3447622"/>
                <a:gd name="connsiteX7" fmla="*/ 2006376 w 2630073"/>
                <a:gd name="connsiteY7" fmla="*/ 1053292 h 3447622"/>
                <a:gd name="connsiteX8" fmla="*/ 2503976 w 2630073"/>
                <a:gd name="connsiteY8" fmla="*/ 1635493 h 3447622"/>
                <a:gd name="connsiteX9" fmla="*/ 2549908 w 2630073"/>
                <a:gd name="connsiteY9" fmla="*/ 2284223 h 3447622"/>
                <a:gd name="connsiteX10" fmla="*/ 2630073 w 2630073"/>
                <a:gd name="connsiteY10" fmla="*/ 2685717 h 3447622"/>
                <a:gd name="connsiteX11" fmla="*/ 2445396 w 2630073"/>
                <a:gd name="connsiteY11" fmla="*/ 2948819 h 3447622"/>
                <a:gd name="connsiteX12" fmla="*/ 2049551 w 2630073"/>
                <a:gd name="connsiteY12" fmla="*/ 3447214 h 3447622"/>
                <a:gd name="connsiteX13" fmla="*/ 1729300 w 2630073"/>
                <a:gd name="connsiteY13" fmla="*/ 2970421 h 3447622"/>
                <a:gd name="connsiteX14" fmla="*/ 803947 w 2630073"/>
                <a:gd name="connsiteY14" fmla="*/ 3053311 h 3447622"/>
                <a:gd name="connsiteX15" fmla="*/ 278261 w 2630073"/>
                <a:gd name="connsiteY15" fmla="*/ 2540410 h 3447622"/>
                <a:gd name="connsiteX16" fmla="*/ 207524 w 2630073"/>
                <a:gd name="connsiteY16" fmla="*/ 2146127 h 3447622"/>
                <a:gd name="connsiteX17" fmla="*/ 15517 w 2630073"/>
                <a:gd name="connsiteY17" fmla="*/ 1924003 h 3447622"/>
                <a:gd name="connsiteX18" fmla="*/ 66636 w 2630073"/>
                <a:gd name="connsiteY18" fmla="*/ 1529707 h 3447622"/>
                <a:gd name="connsiteX19" fmla="*/ 7850 w 2630073"/>
                <a:gd name="connsiteY19" fmla="*/ 1184807 h 3447622"/>
                <a:gd name="connsiteX20" fmla="*/ 88472 w 2630073"/>
                <a:gd name="connsiteY20" fmla="*/ 777857 h 3447622"/>
                <a:gd name="connsiteX21" fmla="*/ 430945 w 2630073"/>
                <a:gd name="connsiteY21" fmla="*/ 551572 h 3447622"/>
                <a:gd name="connsiteX0" fmla="*/ 430945 w 2630073"/>
                <a:gd name="connsiteY0" fmla="*/ 551572 h 3447622"/>
                <a:gd name="connsiteX1" fmla="*/ 268928 w 2630073"/>
                <a:gd name="connsiteY1" fmla="*/ 189456 h 3447622"/>
                <a:gd name="connsiteX2" fmla="*/ 599950 w 2630073"/>
                <a:gd name="connsiteY2" fmla="*/ 90 h 3447622"/>
                <a:gd name="connsiteX3" fmla="*/ 1208844 w 2630073"/>
                <a:gd name="connsiteY3" fmla="*/ 228608 h 3447622"/>
                <a:gd name="connsiteX4" fmla="*/ 1456614 w 2630073"/>
                <a:gd name="connsiteY4" fmla="*/ 155571 h 3447622"/>
                <a:gd name="connsiteX5" fmla="*/ 1767814 w 2630073"/>
                <a:gd name="connsiteY5" fmla="*/ 703774 h 3447622"/>
                <a:gd name="connsiteX6" fmla="*/ 1859254 w 2630073"/>
                <a:gd name="connsiteY6" fmla="*/ 850078 h 3447622"/>
                <a:gd name="connsiteX7" fmla="*/ 2006376 w 2630073"/>
                <a:gd name="connsiteY7" fmla="*/ 1053292 h 3447622"/>
                <a:gd name="connsiteX8" fmla="*/ 2503976 w 2630073"/>
                <a:gd name="connsiteY8" fmla="*/ 1635493 h 3447622"/>
                <a:gd name="connsiteX9" fmla="*/ 2549908 w 2630073"/>
                <a:gd name="connsiteY9" fmla="*/ 2284223 h 3447622"/>
                <a:gd name="connsiteX10" fmla="*/ 2630073 w 2630073"/>
                <a:gd name="connsiteY10" fmla="*/ 2685717 h 3447622"/>
                <a:gd name="connsiteX11" fmla="*/ 2445396 w 2630073"/>
                <a:gd name="connsiteY11" fmla="*/ 2948819 h 3447622"/>
                <a:gd name="connsiteX12" fmla="*/ 2049551 w 2630073"/>
                <a:gd name="connsiteY12" fmla="*/ 3447214 h 3447622"/>
                <a:gd name="connsiteX13" fmla="*/ 1729300 w 2630073"/>
                <a:gd name="connsiteY13" fmla="*/ 2970421 h 3447622"/>
                <a:gd name="connsiteX14" fmla="*/ 803947 w 2630073"/>
                <a:gd name="connsiteY14" fmla="*/ 3053311 h 3447622"/>
                <a:gd name="connsiteX15" fmla="*/ 278261 w 2630073"/>
                <a:gd name="connsiteY15" fmla="*/ 2540410 h 3447622"/>
                <a:gd name="connsiteX16" fmla="*/ 207524 w 2630073"/>
                <a:gd name="connsiteY16" fmla="*/ 2146127 h 3447622"/>
                <a:gd name="connsiteX17" fmla="*/ 15517 w 2630073"/>
                <a:gd name="connsiteY17" fmla="*/ 1924003 h 3447622"/>
                <a:gd name="connsiteX18" fmla="*/ 66636 w 2630073"/>
                <a:gd name="connsiteY18" fmla="*/ 1529707 h 3447622"/>
                <a:gd name="connsiteX19" fmla="*/ 7850 w 2630073"/>
                <a:gd name="connsiteY19" fmla="*/ 1184807 h 3447622"/>
                <a:gd name="connsiteX20" fmla="*/ 88472 w 2630073"/>
                <a:gd name="connsiteY20" fmla="*/ 777857 h 3447622"/>
                <a:gd name="connsiteX21" fmla="*/ 430945 w 2630073"/>
                <a:gd name="connsiteY21" fmla="*/ 551572 h 344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30073" h="3447622">
                  <a:moveTo>
                    <a:pt x="430945" y="551572"/>
                  </a:moveTo>
                  <a:cubicBezTo>
                    <a:pt x="485698" y="451930"/>
                    <a:pt x="155177" y="345426"/>
                    <a:pt x="268928" y="189456"/>
                  </a:cubicBezTo>
                  <a:cubicBezTo>
                    <a:pt x="278813" y="52225"/>
                    <a:pt x="522731" y="-2539"/>
                    <a:pt x="599950" y="90"/>
                  </a:cubicBezTo>
                  <a:cubicBezTo>
                    <a:pt x="833085" y="-4323"/>
                    <a:pt x="1052241" y="227372"/>
                    <a:pt x="1208844" y="228608"/>
                  </a:cubicBezTo>
                  <a:cubicBezTo>
                    <a:pt x="1261634" y="221623"/>
                    <a:pt x="1391176" y="129687"/>
                    <a:pt x="1456614" y="155571"/>
                  </a:cubicBezTo>
                  <a:cubicBezTo>
                    <a:pt x="1610507" y="238178"/>
                    <a:pt x="1683206" y="574022"/>
                    <a:pt x="1767814" y="703774"/>
                  </a:cubicBezTo>
                  <a:lnTo>
                    <a:pt x="1859254" y="850078"/>
                  </a:lnTo>
                  <a:lnTo>
                    <a:pt x="2006376" y="1053292"/>
                  </a:lnTo>
                  <a:cubicBezTo>
                    <a:pt x="2113830" y="1184195"/>
                    <a:pt x="2409187" y="1419837"/>
                    <a:pt x="2503976" y="1635493"/>
                  </a:cubicBezTo>
                  <a:cubicBezTo>
                    <a:pt x="2598125" y="1848514"/>
                    <a:pt x="2552279" y="2088982"/>
                    <a:pt x="2549908" y="2284223"/>
                  </a:cubicBezTo>
                  <a:cubicBezTo>
                    <a:pt x="2521629" y="2474554"/>
                    <a:pt x="2607552" y="2558886"/>
                    <a:pt x="2630073" y="2685717"/>
                  </a:cubicBezTo>
                  <a:cubicBezTo>
                    <a:pt x="2595853" y="2791582"/>
                    <a:pt x="2556851" y="2823303"/>
                    <a:pt x="2445396" y="2948819"/>
                  </a:cubicBezTo>
                  <a:cubicBezTo>
                    <a:pt x="2328438" y="3023958"/>
                    <a:pt x="2182902" y="3462865"/>
                    <a:pt x="2049551" y="3447214"/>
                  </a:cubicBezTo>
                  <a:cubicBezTo>
                    <a:pt x="1861622" y="3402074"/>
                    <a:pt x="1944251" y="3018220"/>
                    <a:pt x="1729300" y="2970421"/>
                  </a:cubicBezTo>
                  <a:cubicBezTo>
                    <a:pt x="1420849" y="2998051"/>
                    <a:pt x="1118698" y="3117040"/>
                    <a:pt x="803947" y="3053311"/>
                  </a:cubicBezTo>
                  <a:cubicBezTo>
                    <a:pt x="534279" y="2990043"/>
                    <a:pt x="412317" y="2686042"/>
                    <a:pt x="278261" y="2540410"/>
                  </a:cubicBezTo>
                  <a:cubicBezTo>
                    <a:pt x="186208" y="2371361"/>
                    <a:pt x="251315" y="2248861"/>
                    <a:pt x="207524" y="2146127"/>
                  </a:cubicBezTo>
                  <a:cubicBezTo>
                    <a:pt x="163733" y="2043393"/>
                    <a:pt x="56538" y="1997028"/>
                    <a:pt x="15517" y="1924003"/>
                  </a:cubicBezTo>
                  <a:cubicBezTo>
                    <a:pt x="-35283" y="1738329"/>
                    <a:pt x="69811" y="1688711"/>
                    <a:pt x="66636" y="1529707"/>
                  </a:cubicBezTo>
                  <a:lnTo>
                    <a:pt x="7850" y="1184807"/>
                  </a:lnTo>
                  <a:cubicBezTo>
                    <a:pt x="-7937" y="1036397"/>
                    <a:pt x="-8296" y="899673"/>
                    <a:pt x="88472" y="777857"/>
                  </a:cubicBezTo>
                  <a:cubicBezTo>
                    <a:pt x="222584" y="690481"/>
                    <a:pt x="376843" y="673238"/>
                    <a:pt x="430945" y="551572"/>
                  </a:cubicBezTo>
                  <a:close/>
                </a:path>
              </a:pathLst>
            </a:custGeom>
            <a:pattFill prst="divot">
              <a:fgClr>
                <a:schemeClr val="tx1"/>
              </a:fgClr>
              <a:bgClr>
                <a:srgbClr val="EF0BC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4642497" y="1549877"/>
              <a:ext cx="3001842" cy="3934146"/>
            </a:xfrm>
            <a:custGeom>
              <a:avLst/>
              <a:gdLst>
                <a:gd name="connsiteX0" fmla="*/ 615696 w 3005328"/>
                <a:gd name="connsiteY0" fmla="*/ 652272 h 3852672"/>
                <a:gd name="connsiteX1" fmla="*/ 426720 w 3005328"/>
                <a:gd name="connsiteY1" fmla="*/ 414528 h 3852672"/>
                <a:gd name="connsiteX2" fmla="*/ 304800 w 3005328"/>
                <a:gd name="connsiteY2" fmla="*/ 225552 h 3852672"/>
                <a:gd name="connsiteX3" fmla="*/ 420624 w 3005328"/>
                <a:gd name="connsiteY3" fmla="*/ 67056 h 3852672"/>
                <a:gd name="connsiteX4" fmla="*/ 640080 w 3005328"/>
                <a:gd name="connsiteY4" fmla="*/ 0 h 3852672"/>
                <a:gd name="connsiteX5" fmla="*/ 694944 w 3005328"/>
                <a:gd name="connsiteY5" fmla="*/ 18288 h 3852672"/>
                <a:gd name="connsiteX6" fmla="*/ 914400 w 3005328"/>
                <a:gd name="connsiteY6" fmla="*/ 54864 h 3852672"/>
                <a:gd name="connsiteX7" fmla="*/ 1304544 w 3005328"/>
                <a:gd name="connsiteY7" fmla="*/ 249936 h 3852672"/>
                <a:gd name="connsiteX8" fmla="*/ 1371600 w 3005328"/>
                <a:gd name="connsiteY8" fmla="*/ 292608 h 3852672"/>
                <a:gd name="connsiteX9" fmla="*/ 1578864 w 3005328"/>
                <a:gd name="connsiteY9" fmla="*/ 231648 h 3852672"/>
                <a:gd name="connsiteX10" fmla="*/ 1633728 w 3005328"/>
                <a:gd name="connsiteY10" fmla="*/ 207264 h 3852672"/>
                <a:gd name="connsiteX11" fmla="*/ 1773936 w 3005328"/>
                <a:gd name="connsiteY11" fmla="*/ 274320 h 3852672"/>
                <a:gd name="connsiteX12" fmla="*/ 1828800 w 3005328"/>
                <a:gd name="connsiteY12" fmla="*/ 384048 h 3852672"/>
                <a:gd name="connsiteX13" fmla="*/ 1871472 w 3005328"/>
                <a:gd name="connsiteY13" fmla="*/ 536448 h 3852672"/>
                <a:gd name="connsiteX14" fmla="*/ 1944624 w 3005328"/>
                <a:gd name="connsiteY14" fmla="*/ 749808 h 3852672"/>
                <a:gd name="connsiteX15" fmla="*/ 2011680 w 3005328"/>
                <a:gd name="connsiteY15" fmla="*/ 908304 h 3852672"/>
                <a:gd name="connsiteX16" fmla="*/ 2103120 w 3005328"/>
                <a:gd name="connsiteY16" fmla="*/ 1054608 h 3852672"/>
                <a:gd name="connsiteX17" fmla="*/ 2225040 w 3005328"/>
                <a:gd name="connsiteY17" fmla="*/ 1194816 h 3852672"/>
                <a:gd name="connsiteX18" fmla="*/ 2438400 w 3005328"/>
                <a:gd name="connsiteY18" fmla="*/ 1414272 h 3852672"/>
                <a:gd name="connsiteX19" fmla="*/ 2718816 w 3005328"/>
                <a:gd name="connsiteY19" fmla="*/ 1700784 h 3852672"/>
                <a:gd name="connsiteX20" fmla="*/ 2901696 w 3005328"/>
                <a:gd name="connsiteY20" fmla="*/ 1932432 h 3852672"/>
                <a:gd name="connsiteX21" fmla="*/ 2932176 w 3005328"/>
                <a:gd name="connsiteY21" fmla="*/ 2139696 h 3852672"/>
                <a:gd name="connsiteX22" fmla="*/ 2907792 w 3005328"/>
                <a:gd name="connsiteY22" fmla="*/ 2414016 h 3852672"/>
                <a:gd name="connsiteX23" fmla="*/ 2889504 w 3005328"/>
                <a:gd name="connsiteY23" fmla="*/ 2657856 h 3852672"/>
                <a:gd name="connsiteX24" fmla="*/ 2974848 w 3005328"/>
                <a:gd name="connsiteY24" fmla="*/ 2913888 h 3852672"/>
                <a:gd name="connsiteX25" fmla="*/ 2968752 w 3005328"/>
                <a:gd name="connsiteY25" fmla="*/ 2926080 h 3852672"/>
                <a:gd name="connsiteX26" fmla="*/ 3005328 w 3005328"/>
                <a:gd name="connsiteY26" fmla="*/ 3188208 h 3852672"/>
                <a:gd name="connsiteX27" fmla="*/ 2816352 w 3005328"/>
                <a:gd name="connsiteY27" fmla="*/ 3340608 h 3852672"/>
                <a:gd name="connsiteX28" fmla="*/ 2724912 w 3005328"/>
                <a:gd name="connsiteY28" fmla="*/ 3401568 h 3852672"/>
                <a:gd name="connsiteX29" fmla="*/ 2602992 w 3005328"/>
                <a:gd name="connsiteY29" fmla="*/ 3773424 h 3852672"/>
                <a:gd name="connsiteX30" fmla="*/ 2481072 w 3005328"/>
                <a:gd name="connsiteY30" fmla="*/ 3852672 h 3852672"/>
                <a:gd name="connsiteX31" fmla="*/ 2426208 w 3005328"/>
                <a:gd name="connsiteY31" fmla="*/ 3834384 h 3852672"/>
                <a:gd name="connsiteX32" fmla="*/ 2310384 w 3005328"/>
                <a:gd name="connsiteY32" fmla="*/ 3785616 h 3852672"/>
                <a:gd name="connsiteX33" fmla="*/ 2231136 w 3005328"/>
                <a:gd name="connsiteY33" fmla="*/ 3493008 h 3852672"/>
                <a:gd name="connsiteX34" fmla="*/ 2157984 w 3005328"/>
                <a:gd name="connsiteY34" fmla="*/ 3395472 h 3852672"/>
                <a:gd name="connsiteX35" fmla="*/ 1999488 w 3005328"/>
                <a:gd name="connsiteY35" fmla="*/ 3377184 h 3852672"/>
                <a:gd name="connsiteX36" fmla="*/ 1810512 w 3005328"/>
                <a:gd name="connsiteY36" fmla="*/ 3425952 h 3852672"/>
                <a:gd name="connsiteX37" fmla="*/ 1517904 w 3005328"/>
                <a:gd name="connsiteY37" fmla="*/ 3474720 h 3852672"/>
                <a:gd name="connsiteX38" fmla="*/ 1463040 w 3005328"/>
                <a:gd name="connsiteY38" fmla="*/ 3474720 h 3852672"/>
                <a:gd name="connsiteX39" fmla="*/ 1249680 w 3005328"/>
                <a:gd name="connsiteY39" fmla="*/ 3523488 h 3852672"/>
                <a:gd name="connsiteX40" fmla="*/ 1176528 w 3005328"/>
                <a:gd name="connsiteY40" fmla="*/ 3529584 h 3852672"/>
                <a:gd name="connsiteX41" fmla="*/ 969264 w 3005328"/>
                <a:gd name="connsiteY41" fmla="*/ 3523488 h 3852672"/>
                <a:gd name="connsiteX42" fmla="*/ 676656 w 3005328"/>
                <a:gd name="connsiteY42" fmla="*/ 3346704 h 3852672"/>
                <a:gd name="connsiteX43" fmla="*/ 445008 w 3005328"/>
                <a:gd name="connsiteY43" fmla="*/ 3066288 h 3852672"/>
                <a:gd name="connsiteX44" fmla="*/ 341376 w 3005328"/>
                <a:gd name="connsiteY44" fmla="*/ 2938272 h 3852672"/>
                <a:gd name="connsiteX45" fmla="*/ 341376 w 3005328"/>
                <a:gd name="connsiteY45" fmla="*/ 2822448 h 3852672"/>
                <a:gd name="connsiteX46" fmla="*/ 323088 w 3005328"/>
                <a:gd name="connsiteY46" fmla="*/ 2682240 h 3852672"/>
                <a:gd name="connsiteX47" fmla="*/ 286512 w 3005328"/>
                <a:gd name="connsiteY47" fmla="*/ 2535936 h 3852672"/>
                <a:gd name="connsiteX48" fmla="*/ 249936 w 3005328"/>
                <a:gd name="connsiteY48" fmla="*/ 2468880 h 3852672"/>
                <a:gd name="connsiteX49" fmla="*/ 182880 w 3005328"/>
                <a:gd name="connsiteY49" fmla="*/ 2389632 h 3852672"/>
                <a:gd name="connsiteX50" fmla="*/ 146304 w 3005328"/>
                <a:gd name="connsiteY50" fmla="*/ 2346960 h 3852672"/>
                <a:gd name="connsiteX51" fmla="*/ 60960 w 3005328"/>
                <a:gd name="connsiteY51" fmla="*/ 2225040 h 3852672"/>
                <a:gd name="connsiteX52" fmla="*/ 42672 w 3005328"/>
                <a:gd name="connsiteY52" fmla="*/ 2084832 h 3852672"/>
                <a:gd name="connsiteX53" fmla="*/ 79248 w 3005328"/>
                <a:gd name="connsiteY53" fmla="*/ 1895856 h 3852672"/>
                <a:gd name="connsiteX54" fmla="*/ 103632 w 3005328"/>
                <a:gd name="connsiteY54" fmla="*/ 1767840 h 3852672"/>
                <a:gd name="connsiteX55" fmla="*/ 103632 w 3005328"/>
                <a:gd name="connsiteY55" fmla="*/ 1627632 h 3852672"/>
                <a:gd name="connsiteX56" fmla="*/ 42672 w 3005328"/>
                <a:gd name="connsiteY56" fmla="*/ 1420368 h 3852672"/>
                <a:gd name="connsiteX57" fmla="*/ 0 w 3005328"/>
                <a:gd name="connsiteY57" fmla="*/ 1274064 h 3852672"/>
                <a:gd name="connsiteX58" fmla="*/ 0 w 3005328"/>
                <a:gd name="connsiteY58" fmla="*/ 1152144 h 3852672"/>
                <a:gd name="connsiteX59" fmla="*/ 18288 w 3005328"/>
                <a:gd name="connsiteY59" fmla="*/ 1042416 h 3852672"/>
                <a:gd name="connsiteX60" fmla="*/ 73152 w 3005328"/>
                <a:gd name="connsiteY60" fmla="*/ 1005840 h 3852672"/>
                <a:gd name="connsiteX61" fmla="*/ 213360 w 3005328"/>
                <a:gd name="connsiteY61" fmla="*/ 914400 h 3852672"/>
                <a:gd name="connsiteX62" fmla="*/ 615696 w 3005328"/>
                <a:gd name="connsiteY62" fmla="*/ 652272 h 3852672"/>
                <a:gd name="connsiteX0" fmla="*/ 615696 w 3005328"/>
                <a:gd name="connsiteY0" fmla="*/ 652272 h 3941572"/>
                <a:gd name="connsiteX1" fmla="*/ 426720 w 3005328"/>
                <a:gd name="connsiteY1" fmla="*/ 414528 h 3941572"/>
                <a:gd name="connsiteX2" fmla="*/ 304800 w 3005328"/>
                <a:gd name="connsiteY2" fmla="*/ 225552 h 3941572"/>
                <a:gd name="connsiteX3" fmla="*/ 420624 w 3005328"/>
                <a:gd name="connsiteY3" fmla="*/ 67056 h 3941572"/>
                <a:gd name="connsiteX4" fmla="*/ 640080 w 3005328"/>
                <a:gd name="connsiteY4" fmla="*/ 0 h 3941572"/>
                <a:gd name="connsiteX5" fmla="*/ 694944 w 3005328"/>
                <a:gd name="connsiteY5" fmla="*/ 18288 h 3941572"/>
                <a:gd name="connsiteX6" fmla="*/ 914400 w 3005328"/>
                <a:gd name="connsiteY6" fmla="*/ 54864 h 3941572"/>
                <a:gd name="connsiteX7" fmla="*/ 1304544 w 3005328"/>
                <a:gd name="connsiteY7" fmla="*/ 249936 h 3941572"/>
                <a:gd name="connsiteX8" fmla="*/ 1371600 w 3005328"/>
                <a:gd name="connsiteY8" fmla="*/ 292608 h 3941572"/>
                <a:gd name="connsiteX9" fmla="*/ 1578864 w 3005328"/>
                <a:gd name="connsiteY9" fmla="*/ 231648 h 3941572"/>
                <a:gd name="connsiteX10" fmla="*/ 1633728 w 3005328"/>
                <a:gd name="connsiteY10" fmla="*/ 207264 h 3941572"/>
                <a:gd name="connsiteX11" fmla="*/ 1773936 w 3005328"/>
                <a:gd name="connsiteY11" fmla="*/ 274320 h 3941572"/>
                <a:gd name="connsiteX12" fmla="*/ 1828800 w 3005328"/>
                <a:gd name="connsiteY12" fmla="*/ 384048 h 3941572"/>
                <a:gd name="connsiteX13" fmla="*/ 1871472 w 3005328"/>
                <a:gd name="connsiteY13" fmla="*/ 536448 h 3941572"/>
                <a:gd name="connsiteX14" fmla="*/ 1944624 w 3005328"/>
                <a:gd name="connsiteY14" fmla="*/ 749808 h 3941572"/>
                <a:gd name="connsiteX15" fmla="*/ 2011680 w 3005328"/>
                <a:gd name="connsiteY15" fmla="*/ 908304 h 3941572"/>
                <a:gd name="connsiteX16" fmla="*/ 2103120 w 3005328"/>
                <a:gd name="connsiteY16" fmla="*/ 1054608 h 3941572"/>
                <a:gd name="connsiteX17" fmla="*/ 2225040 w 3005328"/>
                <a:gd name="connsiteY17" fmla="*/ 1194816 h 3941572"/>
                <a:gd name="connsiteX18" fmla="*/ 2438400 w 3005328"/>
                <a:gd name="connsiteY18" fmla="*/ 1414272 h 3941572"/>
                <a:gd name="connsiteX19" fmla="*/ 2718816 w 3005328"/>
                <a:gd name="connsiteY19" fmla="*/ 1700784 h 3941572"/>
                <a:gd name="connsiteX20" fmla="*/ 2901696 w 3005328"/>
                <a:gd name="connsiteY20" fmla="*/ 1932432 h 3941572"/>
                <a:gd name="connsiteX21" fmla="*/ 2932176 w 3005328"/>
                <a:gd name="connsiteY21" fmla="*/ 2139696 h 3941572"/>
                <a:gd name="connsiteX22" fmla="*/ 2907792 w 3005328"/>
                <a:gd name="connsiteY22" fmla="*/ 2414016 h 3941572"/>
                <a:gd name="connsiteX23" fmla="*/ 2889504 w 3005328"/>
                <a:gd name="connsiteY23" fmla="*/ 2657856 h 3941572"/>
                <a:gd name="connsiteX24" fmla="*/ 2974848 w 3005328"/>
                <a:gd name="connsiteY24" fmla="*/ 2913888 h 3941572"/>
                <a:gd name="connsiteX25" fmla="*/ 2968752 w 3005328"/>
                <a:gd name="connsiteY25" fmla="*/ 2926080 h 3941572"/>
                <a:gd name="connsiteX26" fmla="*/ 3005328 w 3005328"/>
                <a:gd name="connsiteY26" fmla="*/ 3188208 h 3941572"/>
                <a:gd name="connsiteX27" fmla="*/ 2816352 w 3005328"/>
                <a:gd name="connsiteY27" fmla="*/ 3340608 h 3941572"/>
                <a:gd name="connsiteX28" fmla="*/ 2724912 w 3005328"/>
                <a:gd name="connsiteY28" fmla="*/ 3401568 h 3941572"/>
                <a:gd name="connsiteX29" fmla="*/ 2602992 w 3005328"/>
                <a:gd name="connsiteY29" fmla="*/ 3773424 h 3941572"/>
                <a:gd name="connsiteX30" fmla="*/ 2440432 w 3005328"/>
                <a:gd name="connsiteY30" fmla="*/ 3941572 h 3941572"/>
                <a:gd name="connsiteX31" fmla="*/ 2426208 w 3005328"/>
                <a:gd name="connsiteY31" fmla="*/ 3834384 h 3941572"/>
                <a:gd name="connsiteX32" fmla="*/ 2310384 w 3005328"/>
                <a:gd name="connsiteY32" fmla="*/ 3785616 h 3941572"/>
                <a:gd name="connsiteX33" fmla="*/ 2231136 w 3005328"/>
                <a:gd name="connsiteY33" fmla="*/ 3493008 h 3941572"/>
                <a:gd name="connsiteX34" fmla="*/ 2157984 w 3005328"/>
                <a:gd name="connsiteY34" fmla="*/ 3395472 h 3941572"/>
                <a:gd name="connsiteX35" fmla="*/ 1999488 w 3005328"/>
                <a:gd name="connsiteY35" fmla="*/ 3377184 h 3941572"/>
                <a:gd name="connsiteX36" fmla="*/ 1810512 w 3005328"/>
                <a:gd name="connsiteY36" fmla="*/ 3425952 h 3941572"/>
                <a:gd name="connsiteX37" fmla="*/ 1517904 w 3005328"/>
                <a:gd name="connsiteY37" fmla="*/ 3474720 h 3941572"/>
                <a:gd name="connsiteX38" fmla="*/ 1463040 w 3005328"/>
                <a:gd name="connsiteY38" fmla="*/ 3474720 h 3941572"/>
                <a:gd name="connsiteX39" fmla="*/ 1249680 w 3005328"/>
                <a:gd name="connsiteY39" fmla="*/ 3523488 h 3941572"/>
                <a:gd name="connsiteX40" fmla="*/ 1176528 w 3005328"/>
                <a:gd name="connsiteY40" fmla="*/ 3529584 h 3941572"/>
                <a:gd name="connsiteX41" fmla="*/ 969264 w 3005328"/>
                <a:gd name="connsiteY41" fmla="*/ 3523488 h 3941572"/>
                <a:gd name="connsiteX42" fmla="*/ 676656 w 3005328"/>
                <a:gd name="connsiteY42" fmla="*/ 3346704 h 3941572"/>
                <a:gd name="connsiteX43" fmla="*/ 445008 w 3005328"/>
                <a:gd name="connsiteY43" fmla="*/ 3066288 h 3941572"/>
                <a:gd name="connsiteX44" fmla="*/ 341376 w 3005328"/>
                <a:gd name="connsiteY44" fmla="*/ 2938272 h 3941572"/>
                <a:gd name="connsiteX45" fmla="*/ 341376 w 3005328"/>
                <a:gd name="connsiteY45" fmla="*/ 2822448 h 3941572"/>
                <a:gd name="connsiteX46" fmla="*/ 323088 w 3005328"/>
                <a:gd name="connsiteY46" fmla="*/ 2682240 h 3941572"/>
                <a:gd name="connsiteX47" fmla="*/ 286512 w 3005328"/>
                <a:gd name="connsiteY47" fmla="*/ 2535936 h 3941572"/>
                <a:gd name="connsiteX48" fmla="*/ 249936 w 3005328"/>
                <a:gd name="connsiteY48" fmla="*/ 2468880 h 3941572"/>
                <a:gd name="connsiteX49" fmla="*/ 182880 w 3005328"/>
                <a:gd name="connsiteY49" fmla="*/ 2389632 h 3941572"/>
                <a:gd name="connsiteX50" fmla="*/ 146304 w 3005328"/>
                <a:gd name="connsiteY50" fmla="*/ 2346960 h 3941572"/>
                <a:gd name="connsiteX51" fmla="*/ 60960 w 3005328"/>
                <a:gd name="connsiteY51" fmla="*/ 2225040 h 3941572"/>
                <a:gd name="connsiteX52" fmla="*/ 42672 w 3005328"/>
                <a:gd name="connsiteY52" fmla="*/ 2084832 h 3941572"/>
                <a:gd name="connsiteX53" fmla="*/ 79248 w 3005328"/>
                <a:gd name="connsiteY53" fmla="*/ 1895856 h 3941572"/>
                <a:gd name="connsiteX54" fmla="*/ 103632 w 3005328"/>
                <a:gd name="connsiteY54" fmla="*/ 1767840 h 3941572"/>
                <a:gd name="connsiteX55" fmla="*/ 103632 w 3005328"/>
                <a:gd name="connsiteY55" fmla="*/ 1627632 h 3941572"/>
                <a:gd name="connsiteX56" fmla="*/ 42672 w 3005328"/>
                <a:gd name="connsiteY56" fmla="*/ 1420368 h 3941572"/>
                <a:gd name="connsiteX57" fmla="*/ 0 w 3005328"/>
                <a:gd name="connsiteY57" fmla="*/ 1274064 h 3941572"/>
                <a:gd name="connsiteX58" fmla="*/ 0 w 3005328"/>
                <a:gd name="connsiteY58" fmla="*/ 1152144 h 3941572"/>
                <a:gd name="connsiteX59" fmla="*/ 18288 w 3005328"/>
                <a:gd name="connsiteY59" fmla="*/ 1042416 h 3941572"/>
                <a:gd name="connsiteX60" fmla="*/ 73152 w 3005328"/>
                <a:gd name="connsiteY60" fmla="*/ 1005840 h 3941572"/>
                <a:gd name="connsiteX61" fmla="*/ 213360 w 3005328"/>
                <a:gd name="connsiteY61" fmla="*/ 914400 h 3941572"/>
                <a:gd name="connsiteX62" fmla="*/ 615696 w 3005328"/>
                <a:gd name="connsiteY62" fmla="*/ 652272 h 3941572"/>
                <a:gd name="connsiteX0" fmla="*/ 615696 w 3005328"/>
                <a:gd name="connsiteY0" fmla="*/ 652272 h 3941572"/>
                <a:gd name="connsiteX1" fmla="*/ 426720 w 3005328"/>
                <a:gd name="connsiteY1" fmla="*/ 414528 h 3941572"/>
                <a:gd name="connsiteX2" fmla="*/ 304800 w 3005328"/>
                <a:gd name="connsiteY2" fmla="*/ 225552 h 3941572"/>
                <a:gd name="connsiteX3" fmla="*/ 420624 w 3005328"/>
                <a:gd name="connsiteY3" fmla="*/ 67056 h 3941572"/>
                <a:gd name="connsiteX4" fmla="*/ 640080 w 3005328"/>
                <a:gd name="connsiteY4" fmla="*/ 0 h 3941572"/>
                <a:gd name="connsiteX5" fmla="*/ 694944 w 3005328"/>
                <a:gd name="connsiteY5" fmla="*/ 18288 h 3941572"/>
                <a:gd name="connsiteX6" fmla="*/ 914400 w 3005328"/>
                <a:gd name="connsiteY6" fmla="*/ 54864 h 3941572"/>
                <a:gd name="connsiteX7" fmla="*/ 1304544 w 3005328"/>
                <a:gd name="connsiteY7" fmla="*/ 249936 h 3941572"/>
                <a:gd name="connsiteX8" fmla="*/ 1371600 w 3005328"/>
                <a:gd name="connsiteY8" fmla="*/ 292608 h 3941572"/>
                <a:gd name="connsiteX9" fmla="*/ 1578864 w 3005328"/>
                <a:gd name="connsiteY9" fmla="*/ 231648 h 3941572"/>
                <a:gd name="connsiteX10" fmla="*/ 1633728 w 3005328"/>
                <a:gd name="connsiteY10" fmla="*/ 207264 h 3941572"/>
                <a:gd name="connsiteX11" fmla="*/ 1773936 w 3005328"/>
                <a:gd name="connsiteY11" fmla="*/ 274320 h 3941572"/>
                <a:gd name="connsiteX12" fmla="*/ 1828800 w 3005328"/>
                <a:gd name="connsiteY12" fmla="*/ 384048 h 3941572"/>
                <a:gd name="connsiteX13" fmla="*/ 1871472 w 3005328"/>
                <a:gd name="connsiteY13" fmla="*/ 536448 h 3941572"/>
                <a:gd name="connsiteX14" fmla="*/ 1944624 w 3005328"/>
                <a:gd name="connsiteY14" fmla="*/ 749808 h 3941572"/>
                <a:gd name="connsiteX15" fmla="*/ 2011680 w 3005328"/>
                <a:gd name="connsiteY15" fmla="*/ 908304 h 3941572"/>
                <a:gd name="connsiteX16" fmla="*/ 2103120 w 3005328"/>
                <a:gd name="connsiteY16" fmla="*/ 1054608 h 3941572"/>
                <a:gd name="connsiteX17" fmla="*/ 2225040 w 3005328"/>
                <a:gd name="connsiteY17" fmla="*/ 1194816 h 3941572"/>
                <a:gd name="connsiteX18" fmla="*/ 2438400 w 3005328"/>
                <a:gd name="connsiteY18" fmla="*/ 1414272 h 3941572"/>
                <a:gd name="connsiteX19" fmla="*/ 2718816 w 3005328"/>
                <a:gd name="connsiteY19" fmla="*/ 1700784 h 3941572"/>
                <a:gd name="connsiteX20" fmla="*/ 2901696 w 3005328"/>
                <a:gd name="connsiteY20" fmla="*/ 1932432 h 3941572"/>
                <a:gd name="connsiteX21" fmla="*/ 2932176 w 3005328"/>
                <a:gd name="connsiteY21" fmla="*/ 2139696 h 3941572"/>
                <a:gd name="connsiteX22" fmla="*/ 2907792 w 3005328"/>
                <a:gd name="connsiteY22" fmla="*/ 2414016 h 3941572"/>
                <a:gd name="connsiteX23" fmla="*/ 2889504 w 3005328"/>
                <a:gd name="connsiteY23" fmla="*/ 2657856 h 3941572"/>
                <a:gd name="connsiteX24" fmla="*/ 2974848 w 3005328"/>
                <a:gd name="connsiteY24" fmla="*/ 2913888 h 3941572"/>
                <a:gd name="connsiteX25" fmla="*/ 2968752 w 3005328"/>
                <a:gd name="connsiteY25" fmla="*/ 2926080 h 3941572"/>
                <a:gd name="connsiteX26" fmla="*/ 3005328 w 3005328"/>
                <a:gd name="connsiteY26" fmla="*/ 3188208 h 3941572"/>
                <a:gd name="connsiteX27" fmla="*/ 2816352 w 3005328"/>
                <a:gd name="connsiteY27" fmla="*/ 3340608 h 3941572"/>
                <a:gd name="connsiteX28" fmla="*/ 2724912 w 3005328"/>
                <a:gd name="connsiteY28" fmla="*/ 3401568 h 3941572"/>
                <a:gd name="connsiteX29" fmla="*/ 2602992 w 3005328"/>
                <a:gd name="connsiteY29" fmla="*/ 3773424 h 3941572"/>
                <a:gd name="connsiteX30" fmla="*/ 2440432 w 3005328"/>
                <a:gd name="connsiteY30" fmla="*/ 3941572 h 3941572"/>
                <a:gd name="connsiteX31" fmla="*/ 2310384 w 3005328"/>
                <a:gd name="connsiteY31" fmla="*/ 3785616 h 3941572"/>
                <a:gd name="connsiteX32" fmla="*/ 2231136 w 3005328"/>
                <a:gd name="connsiteY32" fmla="*/ 3493008 h 3941572"/>
                <a:gd name="connsiteX33" fmla="*/ 2157984 w 3005328"/>
                <a:gd name="connsiteY33" fmla="*/ 3395472 h 3941572"/>
                <a:gd name="connsiteX34" fmla="*/ 1999488 w 3005328"/>
                <a:gd name="connsiteY34" fmla="*/ 3377184 h 3941572"/>
                <a:gd name="connsiteX35" fmla="*/ 1810512 w 3005328"/>
                <a:gd name="connsiteY35" fmla="*/ 3425952 h 3941572"/>
                <a:gd name="connsiteX36" fmla="*/ 1517904 w 3005328"/>
                <a:gd name="connsiteY36" fmla="*/ 3474720 h 3941572"/>
                <a:gd name="connsiteX37" fmla="*/ 1463040 w 3005328"/>
                <a:gd name="connsiteY37" fmla="*/ 3474720 h 3941572"/>
                <a:gd name="connsiteX38" fmla="*/ 1249680 w 3005328"/>
                <a:gd name="connsiteY38" fmla="*/ 3523488 h 3941572"/>
                <a:gd name="connsiteX39" fmla="*/ 1176528 w 3005328"/>
                <a:gd name="connsiteY39" fmla="*/ 3529584 h 3941572"/>
                <a:gd name="connsiteX40" fmla="*/ 969264 w 3005328"/>
                <a:gd name="connsiteY40" fmla="*/ 3523488 h 3941572"/>
                <a:gd name="connsiteX41" fmla="*/ 676656 w 3005328"/>
                <a:gd name="connsiteY41" fmla="*/ 3346704 h 3941572"/>
                <a:gd name="connsiteX42" fmla="*/ 445008 w 3005328"/>
                <a:gd name="connsiteY42" fmla="*/ 3066288 h 3941572"/>
                <a:gd name="connsiteX43" fmla="*/ 341376 w 3005328"/>
                <a:gd name="connsiteY43" fmla="*/ 2938272 h 3941572"/>
                <a:gd name="connsiteX44" fmla="*/ 341376 w 3005328"/>
                <a:gd name="connsiteY44" fmla="*/ 2822448 h 3941572"/>
                <a:gd name="connsiteX45" fmla="*/ 323088 w 3005328"/>
                <a:gd name="connsiteY45" fmla="*/ 2682240 h 3941572"/>
                <a:gd name="connsiteX46" fmla="*/ 286512 w 3005328"/>
                <a:gd name="connsiteY46" fmla="*/ 2535936 h 3941572"/>
                <a:gd name="connsiteX47" fmla="*/ 249936 w 3005328"/>
                <a:gd name="connsiteY47" fmla="*/ 2468880 h 3941572"/>
                <a:gd name="connsiteX48" fmla="*/ 182880 w 3005328"/>
                <a:gd name="connsiteY48" fmla="*/ 2389632 h 3941572"/>
                <a:gd name="connsiteX49" fmla="*/ 146304 w 3005328"/>
                <a:gd name="connsiteY49" fmla="*/ 2346960 h 3941572"/>
                <a:gd name="connsiteX50" fmla="*/ 60960 w 3005328"/>
                <a:gd name="connsiteY50" fmla="*/ 2225040 h 3941572"/>
                <a:gd name="connsiteX51" fmla="*/ 42672 w 3005328"/>
                <a:gd name="connsiteY51" fmla="*/ 2084832 h 3941572"/>
                <a:gd name="connsiteX52" fmla="*/ 79248 w 3005328"/>
                <a:gd name="connsiteY52" fmla="*/ 1895856 h 3941572"/>
                <a:gd name="connsiteX53" fmla="*/ 103632 w 3005328"/>
                <a:gd name="connsiteY53" fmla="*/ 1767840 h 3941572"/>
                <a:gd name="connsiteX54" fmla="*/ 103632 w 3005328"/>
                <a:gd name="connsiteY54" fmla="*/ 1627632 h 3941572"/>
                <a:gd name="connsiteX55" fmla="*/ 42672 w 3005328"/>
                <a:gd name="connsiteY55" fmla="*/ 1420368 h 3941572"/>
                <a:gd name="connsiteX56" fmla="*/ 0 w 3005328"/>
                <a:gd name="connsiteY56" fmla="*/ 1274064 h 3941572"/>
                <a:gd name="connsiteX57" fmla="*/ 0 w 3005328"/>
                <a:gd name="connsiteY57" fmla="*/ 1152144 h 3941572"/>
                <a:gd name="connsiteX58" fmla="*/ 18288 w 3005328"/>
                <a:gd name="connsiteY58" fmla="*/ 1042416 h 3941572"/>
                <a:gd name="connsiteX59" fmla="*/ 73152 w 3005328"/>
                <a:gd name="connsiteY59" fmla="*/ 1005840 h 3941572"/>
                <a:gd name="connsiteX60" fmla="*/ 213360 w 3005328"/>
                <a:gd name="connsiteY60" fmla="*/ 914400 h 3941572"/>
                <a:gd name="connsiteX61" fmla="*/ 615696 w 3005328"/>
                <a:gd name="connsiteY61" fmla="*/ 652272 h 3941572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10384 w 3005328"/>
                <a:gd name="connsiteY31" fmla="*/ 378561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10384 w 3005328"/>
                <a:gd name="connsiteY31" fmla="*/ 378561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157984 w 3005328"/>
                <a:gd name="connsiteY32" fmla="*/ 3395472 h 3941721"/>
                <a:gd name="connsiteX33" fmla="*/ 1999488 w 3005328"/>
                <a:gd name="connsiteY33" fmla="*/ 3377184 h 3941721"/>
                <a:gd name="connsiteX34" fmla="*/ 1810512 w 3005328"/>
                <a:gd name="connsiteY34" fmla="*/ 3425952 h 3941721"/>
                <a:gd name="connsiteX35" fmla="*/ 1517904 w 3005328"/>
                <a:gd name="connsiteY35" fmla="*/ 3474720 h 3941721"/>
                <a:gd name="connsiteX36" fmla="*/ 1463040 w 3005328"/>
                <a:gd name="connsiteY36" fmla="*/ 3474720 h 3941721"/>
                <a:gd name="connsiteX37" fmla="*/ 1249680 w 3005328"/>
                <a:gd name="connsiteY37" fmla="*/ 3523488 h 3941721"/>
                <a:gd name="connsiteX38" fmla="*/ 1176528 w 3005328"/>
                <a:gd name="connsiteY38" fmla="*/ 3529584 h 3941721"/>
                <a:gd name="connsiteX39" fmla="*/ 969264 w 3005328"/>
                <a:gd name="connsiteY39" fmla="*/ 3523488 h 3941721"/>
                <a:gd name="connsiteX40" fmla="*/ 676656 w 3005328"/>
                <a:gd name="connsiteY40" fmla="*/ 3346704 h 3941721"/>
                <a:gd name="connsiteX41" fmla="*/ 445008 w 3005328"/>
                <a:gd name="connsiteY41" fmla="*/ 3066288 h 3941721"/>
                <a:gd name="connsiteX42" fmla="*/ 341376 w 3005328"/>
                <a:gd name="connsiteY42" fmla="*/ 2938272 h 3941721"/>
                <a:gd name="connsiteX43" fmla="*/ 341376 w 3005328"/>
                <a:gd name="connsiteY43" fmla="*/ 2822448 h 3941721"/>
                <a:gd name="connsiteX44" fmla="*/ 323088 w 3005328"/>
                <a:gd name="connsiteY44" fmla="*/ 2682240 h 3941721"/>
                <a:gd name="connsiteX45" fmla="*/ 286512 w 3005328"/>
                <a:gd name="connsiteY45" fmla="*/ 2535936 h 3941721"/>
                <a:gd name="connsiteX46" fmla="*/ 249936 w 3005328"/>
                <a:gd name="connsiteY46" fmla="*/ 2468880 h 3941721"/>
                <a:gd name="connsiteX47" fmla="*/ 182880 w 3005328"/>
                <a:gd name="connsiteY47" fmla="*/ 2389632 h 3941721"/>
                <a:gd name="connsiteX48" fmla="*/ 146304 w 3005328"/>
                <a:gd name="connsiteY48" fmla="*/ 2346960 h 3941721"/>
                <a:gd name="connsiteX49" fmla="*/ 60960 w 3005328"/>
                <a:gd name="connsiteY49" fmla="*/ 2225040 h 3941721"/>
                <a:gd name="connsiteX50" fmla="*/ 42672 w 3005328"/>
                <a:gd name="connsiteY50" fmla="*/ 2084832 h 3941721"/>
                <a:gd name="connsiteX51" fmla="*/ 79248 w 3005328"/>
                <a:gd name="connsiteY51" fmla="*/ 1895856 h 3941721"/>
                <a:gd name="connsiteX52" fmla="*/ 103632 w 3005328"/>
                <a:gd name="connsiteY52" fmla="*/ 1767840 h 3941721"/>
                <a:gd name="connsiteX53" fmla="*/ 103632 w 3005328"/>
                <a:gd name="connsiteY53" fmla="*/ 1627632 h 3941721"/>
                <a:gd name="connsiteX54" fmla="*/ 42672 w 3005328"/>
                <a:gd name="connsiteY54" fmla="*/ 1420368 h 3941721"/>
                <a:gd name="connsiteX55" fmla="*/ 0 w 3005328"/>
                <a:gd name="connsiteY55" fmla="*/ 1274064 h 3941721"/>
                <a:gd name="connsiteX56" fmla="*/ 0 w 3005328"/>
                <a:gd name="connsiteY56" fmla="*/ 1152144 h 3941721"/>
                <a:gd name="connsiteX57" fmla="*/ 18288 w 3005328"/>
                <a:gd name="connsiteY57" fmla="*/ 1042416 h 3941721"/>
                <a:gd name="connsiteX58" fmla="*/ 73152 w 3005328"/>
                <a:gd name="connsiteY58" fmla="*/ 1005840 h 3941721"/>
                <a:gd name="connsiteX59" fmla="*/ 213360 w 3005328"/>
                <a:gd name="connsiteY59" fmla="*/ 914400 h 3941721"/>
                <a:gd name="connsiteX60" fmla="*/ 615696 w 3005328"/>
                <a:gd name="connsiteY60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157984 w 3005328"/>
                <a:gd name="connsiteY32" fmla="*/ 3395472 h 3941721"/>
                <a:gd name="connsiteX33" fmla="*/ 1999488 w 3005328"/>
                <a:gd name="connsiteY33" fmla="*/ 3377184 h 3941721"/>
                <a:gd name="connsiteX34" fmla="*/ 1810512 w 3005328"/>
                <a:gd name="connsiteY34" fmla="*/ 3425952 h 3941721"/>
                <a:gd name="connsiteX35" fmla="*/ 1517904 w 3005328"/>
                <a:gd name="connsiteY35" fmla="*/ 3474720 h 3941721"/>
                <a:gd name="connsiteX36" fmla="*/ 1463040 w 3005328"/>
                <a:gd name="connsiteY36" fmla="*/ 3474720 h 3941721"/>
                <a:gd name="connsiteX37" fmla="*/ 1249680 w 3005328"/>
                <a:gd name="connsiteY37" fmla="*/ 3523488 h 3941721"/>
                <a:gd name="connsiteX38" fmla="*/ 1176528 w 3005328"/>
                <a:gd name="connsiteY38" fmla="*/ 3529584 h 3941721"/>
                <a:gd name="connsiteX39" fmla="*/ 969264 w 3005328"/>
                <a:gd name="connsiteY39" fmla="*/ 3523488 h 3941721"/>
                <a:gd name="connsiteX40" fmla="*/ 676656 w 3005328"/>
                <a:gd name="connsiteY40" fmla="*/ 3346704 h 3941721"/>
                <a:gd name="connsiteX41" fmla="*/ 445008 w 3005328"/>
                <a:gd name="connsiteY41" fmla="*/ 3066288 h 3941721"/>
                <a:gd name="connsiteX42" fmla="*/ 341376 w 3005328"/>
                <a:gd name="connsiteY42" fmla="*/ 2938272 h 3941721"/>
                <a:gd name="connsiteX43" fmla="*/ 341376 w 3005328"/>
                <a:gd name="connsiteY43" fmla="*/ 2822448 h 3941721"/>
                <a:gd name="connsiteX44" fmla="*/ 323088 w 3005328"/>
                <a:gd name="connsiteY44" fmla="*/ 2682240 h 3941721"/>
                <a:gd name="connsiteX45" fmla="*/ 286512 w 3005328"/>
                <a:gd name="connsiteY45" fmla="*/ 2535936 h 3941721"/>
                <a:gd name="connsiteX46" fmla="*/ 249936 w 3005328"/>
                <a:gd name="connsiteY46" fmla="*/ 2468880 h 3941721"/>
                <a:gd name="connsiteX47" fmla="*/ 182880 w 3005328"/>
                <a:gd name="connsiteY47" fmla="*/ 2389632 h 3941721"/>
                <a:gd name="connsiteX48" fmla="*/ 146304 w 3005328"/>
                <a:gd name="connsiteY48" fmla="*/ 2346960 h 3941721"/>
                <a:gd name="connsiteX49" fmla="*/ 60960 w 3005328"/>
                <a:gd name="connsiteY49" fmla="*/ 2225040 h 3941721"/>
                <a:gd name="connsiteX50" fmla="*/ 42672 w 3005328"/>
                <a:gd name="connsiteY50" fmla="*/ 2084832 h 3941721"/>
                <a:gd name="connsiteX51" fmla="*/ 79248 w 3005328"/>
                <a:gd name="connsiteY51" fmla="*/ 1895856 h 3941721"/>
                <a:gd name="connsiteX52" fmla="*/ 103632 w 3005328"/>
                <a:gd name="connsiteY52" fmla="*/ 1767840 h 3941721"/>
                <a:gd name="connsiteX53" fmla="*/ 103632 w 3005328"/>
                <a:gd name="connsiteY53" fmla="*/ 1627632 h 3941721"/>
                <a:gd name="connsiteX54" fmla="*/ 42672 w 3005328"/>
                <a:gd name="connsiteY54" fmla="*/ 1420368 h 3941721"/>
                <a:gd name="connsiteX55" fmla="*/ 0 w 3005328"/>
                <a:gd name="connsiteY55" fmla="*/ 1274064 h 3941721"/>
                <a:gd name="connsiteX56" fmla="*/ 0 w 3005328"/>
                <a:gd name="connsiteY56" fmla="*/ 1152144 h 3941721"/>
                <a:gd name="connsiteX57" fmla="*/ 18288 w 3005328"/>
                <a:gd name="connsiteY57" fmla="*/ 1042416 h 3941721"/>
                <a:gd name="connsiteX58" fmla="*/ 73152 w 3005328"/>
                <a:gd name="connsiteY58" fmla="*/ 1005840 h 3941721"/>
                <a:gd name="connsiteX59" fmla="*/ 213360 w 3005328"/>
                <a:gd name="connsiteY59" fmla="*/ 914400 h 3941721"/>
                <a:gd name="connsiteX60" fmla="*/ 615696 w 3005328"/>
                <a:gd name="connsiteY60" fmla="*/ 652272 h 3941721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816352 w 3005328"/>
                <a:gd name="connsiteY27" fmla="*/ 3340608 h 3941735"/>
                <a:gd name="connsiteX28" fmla="*/ 2724912 w 3005328"/>
                <a:gd name="connsiteY28" fmla="*/ 3401568 h 3941735"/>
                <a:gd name="connsiteX29" fmla="*/ 2602992 w 3005328"/>
                <a:gd name="connsiteY29" fmla="*/ 3773424 h 3941735"/>
                <a:gd name="connsiteX30" fmla="*/ 2440432 w 3005328"/>
                <a:gd name="connsiteY30" fmla="*/ 3941572 h 3941735"/>
                <a:gd name="connsiteX31" fmla="*/ 2302764 w 3005328"/>
                <a:gd name="connsiteY31" fmla="*/ 3714496 h 3941735"/>
                <a:gd name="connsiteX32" fmla="*/ 2157984 w 3005328"/>
                <a:gd name="connsiteY32" fmla="*/ 3395472 h 3941735"/>
                <a:gd name="connsiteX33" fmla="*/ 1999488 w 3005328"/>
                <a:gd name="connsiteY33" fmla="*/ 3377184 h 3941735"/>
                <a:gd name="connsiteX34" fmla="*/ 1810512 w 3005328"/>
                <a:gd name="connsiteY34" fmla="*/ 3425952 h 3941735"/>
                <a:gd name="connsiteX35" fmla="*/ 1517904 w 3005328"/>
                <a:gd name="connsiteY35" fmla="*/ 3474720 h 3941735"/>
                <a:gd name="connsiteX36" fmla="*/ 1463040 w 3005328"/>
                <a:gd name="connsiteY36" fmla="*/ 3474720 h 3941735"/>
                <a:gd name="connsiteX37" fmla="*/ 1249680 w 3005328"/>
                <a:gd name="connsiteY37" fmla="*/ 3523488 h 3941735"/>
                <a:gd name="connsiteX38" fmla="*/ 1176528 w 3005328"/>
                <a:gd name="connsiteY38" fmla="*/ 3529584 h 3941735"/>
                <a:gd name="connsiteX39" fmla="*/ 969264 w 3005328"/>
                <a:gd name="connsiteY39" fmla="*/ 3523488 h 3941735"/>
                <a:gd name="connsiteX40" fmla="*/ 676656 w 3005328"/>
                <a:gd name="connsiteY40" fmla="*/ 3346704 h 3941735"/>
                <a:gd name="connsiteX41" fmla="*/ 445008 w 3005328"/>
                <a:gd name="connsiteY41" fmla="*/ 3066288 h 3941735"/>
                <a:gd name="connsiteX42" fmla="*/ 341376 w 3005328"/>
                <a:gd name="connsiteY42" fmla="*/ 2938272 h 3941735"/>
                <a:gd name="connsiteX43" fmla="*/ 341376 w 3005328"/>
                <a:gd name="connsiteY43" fmla="*/ 2822448 h 3941735"/>
                <a:gd name="connsiteX44" fmla="*/ 323088 w 3005328"/>
                <a:gd name="connsiteY44" fmla="*/ 2682240 h 3941735"/>
                <a:gd name="connsiteX45" fmla="*/ 286512 w 3005328"/>
                <a:gd name="connsiteY45" fmla="*/ 2535936 h 3941735"/>
                <a:gd name="connsiteX46" fmla="*/ 249936 w 3005328"/>
                <a:gd name="connsiteY46" fmla="*/ 2468880 h 3941735"/>
                <a:gd name="connsiteX47" fmla="*/ 182880 w 3005328"/>
                <a:gd name="connsiteY47" fmla="*/ 2389632 h 3941735"/>
                <a:gd name="connsiteX48" fmla="*/ 146304 w 3005328"/>
                <a:gd name="connsiteY48" fmla="*/ 2346960 h 3941735"/>
                <a:gd name="connsiteX49" fmla="*/ 60960 w 3005328"/>
                <a:gd name="connsiteY49" fmla="*/ 2225040 h 3941735"/>
                <a:gd name="connsiteX50" fmla="*/ 42672 w 3005328"/>
                <a:gd name="connsiteY50" fmla="*/ 2084832 h 3941735"/>
                <a:gd name="connsiteX51" fmla="*/ 79248 w 3005328"/>
                <a:gd name="connsiteY51" fmla="*/ 1895856 h 3941735"/>
                <a:gd name="connsiteX52" fmla="*/ 103632 w 3005328"/>
                <a:gd name="connsiteY52" fmla="*/ 1767840 h 3941735"/>
                <a:gd name="connsiteX53" fmla="*/ 103632 w 3005328"/>
                <a:gd name="connsiteY53" fmla="*/ 1627632 h 3941735"/>
                <a:gd name="connsiteX54" fmla="*/ 42672 w 3005328"/>
                <a:gd name="connsiteY54" fmla="*/ 1420368 h 3941735"/>
                <a:gd name="connsiteX55" fmla="*/ 0 w 3005328"/>
                <a:gd name="connsiteY55" fmla="*/ 1274064 h 3941735"/>
                <a:gd name="connsiteX56" fmla="*/ 0 w 3005328"/>
                <a:gd name="connsiteY56" fmla="*/ 1152144 h 3941735"/>
                <a:gd name="connsiteX57" fmla="*/ 18288 w 3005328"/>
                <a:gd name="connsiteY57" fmla="*/ 1042416 h 3941735"/>
                <a:gd name="connsiteX58" fmla="*/ 73152 w 3005328"/>
                <a:gd name="connsiteY58" fmla="*/ 1005840 h 3941735"/>
                <a:gd name="connsiteX59" fmla="*/ 213360 w 3005328"/>
                <a:gd name="connsiteY59" fmla="*/ 914400 h 3941735"/>
                <a:gd name="connsiteX60" fmla="*/ 615696 w 3005328"/>
                <a:gd name="connsiteY60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816352 w 3005328"/>
                <a:gd name="connsiteY27" fmla="*/ 3340608 h 3941735"/>
                <a:gd name="connsiteX28" fmla="*/ 2724912 w 3005328"/>
                <a:gd name="connsiteY28" fmla="*/ 3401568 h 3941735"/>
                <a:gd name="connsiteX29" fmla="*/ 2602992 w 3005328"/>
                <a:gd name="connsiteY29" fmla="*/ 3773424 h 3941735"/>
                <a:gd name="connsiteX30" fmla="*/ 2440432 w 3005328"/>
                <a:gd name="connsiteY30" fmla="*/ 3941572 h 3941735"/>
                <a:gd name="connsiteX31" fmla="*/ 2302764 w 3005328"/>
                <a:gd name="connsiteY31" fmla="*/ 3714496 h 3941735"/>
                <a:gd name="connsiteX32" fmla="*/ 2157984 w 3005328"/>
                <a:gd name="connsiteY32" fmla="*/ 3395472 h 3941735"/>
                <a:gd name="connsiteX33" fmla="*/ 1999488 w 3005328"/>
                <a:gd name="connsiteY33" fmla="*/ 3377184 h 3941735"/>
                <a:gd name="connsiteX34" fmla="*/ 1810512 w 3005328"/>
                <a:gd name="connsiteY34" fmla="*/ 3425952 h 3941735"/>
                <a:gd name="connsiteX35" fmla="*/ 1517904 w 3005328"/>
                <a:gd name="connsiteY35" fmla="*/ 3474720 h 3941735"/>
                <a:gd name="connsiteX36" fmla="*/ 1463040 w 3005328"/>
                <a:gd name="connsiteY36" fmla="*/ 3474720 h 3941735"/>
                <a:gd name="connsiteX37" fmla="*/ 1249680 w 3005328"/>
                <a:gd name="connsiteY37" fmla="*/ 3523488 h 3941735"/>
                <a:gd name="connsiteX38" fmla="*/ 1176528 w 3005328"/>
                <a:gd name="connsiteY38" fmla="*/ 3529584 h 3941735"/>
                <a:gd name="connsiteX39" fmla="*/ 969264 w 3005328"/>
                <a:gd name="connsiteY39" fmla="*/ 3523488 h 3941735"/>
                <a:gd name="connsiteX40" fmla="*/ 676656 w 3005328"/>
                <a:gd name="connsiteY40" fmla="*/ 3346704 h 3941735"/>
                <a:gd name="connsiteX41" fmla="*/ 445008 w 3005328"/>
                <a:gd name="connsiteY41" fmla="*/ 3066288 h 3941735"/>
                <a:gd name="connsiteX42" fmla="*/ 341376 w 3005328"/>
                <a:gd name="connsiteY42" fmla="*/ 2938272 h 3941735"/>
                <a:gd name="connsiteX43" fmla="*/ 341376 w 3005328"/>
                <a:gd name="connsiteY43" fmla="*/ 2822448 h 3941735"/>
                <a:gd name="connsiteX44" fmla="*/ 323088 w 3005328"/>
                <a:gd name="connsiteY44" fmla="*/ 2682240 h 3941735"/>
                <a:gd name="connsiteX45" fmla="*/ 286512 w 3005328"/>
                <a:gd name="connsiteY45" fmla="*/ 2535936 h 3941735"/>
                <a:gd name="connsiteX46" fmla="*/ 249936 w 3005328"/>
                <a:gd name="connsiteY46" fmla="*/ 2468880 h 3941735"/>
                <a:gd name="connsiteX47" fmla="*/ 182880 w 3005328"/>
                <a:gd name="connsiteY47" fmla="*/ 2389632 h 3941735"/>
                <a:gd name="connsiteX48" fmla="*/ 146304 w 3005328"/>
                <a:gd name="connsiteY48" fmla="*/ 2346960 h 3941735"/>
                <a:gd name="connsiteX49" fmla="*/ 60960 w 3005328"/>
                <a:gd name="connsiteY49" fmla="*/ 2225040 h 3941735"/>
                <a:gd name="connsiteX50" fmla="*/ 42672 w 3005328"/>
                <a:gd name="connsiteY50" fmla="*/ 2084832 h 3941735"/>
                <a:gd name="connsiteX51" fmla="*/ 79248 w 3005328"/>
                <a:gd name="connsiteY51" fmla="*/ 1895856 h 3941735"/>
                <a:gd name="connsiteX52" fmla="*/ 103632 w 3005328"/>
                <a:gd name="connsiteY52" fmla="*/ 1767840 h 3941735"/>
                <a:gd name="connsiteX53" fmla="*/ 103632 w 3005328"/>
                <a:gd name="connsiteY53" fmla="*/ 1627632 h 3941735"/>
                <a:gd name="connsiteX54" fmla="*/ 42672 w 3005328"/>
                <a:gd name="connsiteY54" fmla="*/ 1420368 h 3941735"/>
                <a:gd name="connsiteX55" fmla="*/ 0 w 3005328"/>
                <a:gd name="connsiteY55" fmla="*/ 1274064 h 3941735"/>
                <a:gd name="connsiteX56" fmla="*/ 0 w 3005328"/>
                <a:gd name="connsiteY56" fmla="*/ 1152144 h 3941735"/>
                <a:gd name="connsiteX57" fmla="*/ 18288 w 3005328"/>
                <a:gd name="connsiteY57" fmla="*/ 1042416 h 3941735"/>
                <a:gd name="connsiteX58" fmla="*/ 73152 w 3005328"/>
                <a:gd name="connsiteY58" fmla="*/ 1005840 h 3941735"/>
                <a:gd name="connsiteX59" fmla="*/ 213360 w 3005328"/>
                <a:gd name="connsiteY59" fmla="*/ 914400 h 3941735"/>
                <a:gd name="connsiteX60" fmla="*/ 615696 w 3005328"/>
                <a:gd name="connsiteY60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24912 w 3005328"/>
                <a:gd name="connsiteY27" fmla="*/ 34015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62148 w 2995168"/>
                <a:gd name="connsiteY24" fmla="*/ 289864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62148 w 2995168"/>
                <a:gd name="connsiteY24" fmla="*/ 289864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907792 w 3005283"/>
                <a:gd name="connsiteY22" fmla="*/ 2414016 h 3941735"/>
                <a:gd name="connsiteX23" fmla="*/ 2889504 w 3005283"/>
                <a:gd name="connsiteY23" fmla="*/ 2657856 h 3941735"/>
                <a:gd name="connsiteX24" fmla="*/ 2962148 w 3005283"/>
                <a:gd name="connsiteY24" fmla="*/ 2898648 h 3941735"/>
                <a:gd name="connsiteX25" fmla="*/ 2995168 w 3005283"/>
                <a:gd name="connsiteY25" fmla="*/ 3200908 h 3941735"/>
                <a:gd name="connsiteX26" fmla="*/ 2785872 w 3005283"/>
                <a:gd name="connsiteY26" fmla="*/ 3350768 h 3941735"/>
                <a:gd name="connsiteX27" fmla="*/ 2602992 w 3005283"/>
                <a:gd name="connsiteY27" fmla="*/ 3773424 h 3941735"/>
                <a:gd name="connsiteX28" fmla="*/ 2440432 w 3005283"/>
                <a:gd name="connsiteY28" fmla="*/ 3941572 h 3941735"/>
                <a:gd name="connsiteX29" fmla="*/ 2302764 w 3005283"/>
                <a:gd name="connsiteY29" fmla="*/ 3714496 h 3941735"/>
                <a:gd name="connsiteX30" fmla="*/ 2157984 w 3005283"/>
                <a:gd name="connsiteY30" fmla="*/ 3395472 h 3941735"/>
                <a:gd name="connsiteX31" fmla="*/ 1999488 w 3005283"/>
                <a:gd name="connsiteY31" fmla="*/ 3377184 h 3941735"/>
                <a:gd name="connsiteX32" fmla="*/ 1810512 w 3005283"/>
                <a:gd name="connsiteY32" fmla="*/ 3425952 h 3941735"/>
                <a:gd name="connsiteX33" fmla="*/ 1517904 w 3005283"/>
                <a:gd name="connsiteY33" fmla="*/ 3474720 h 3941735"/>
                <a:gd name="connsiteX34" fmla="*/ 1463040 w 3005283"/>
                <a:gd name="connsiteY34" fmla="*/ 3474720 h 3941735"/>
                <a:gd name="connsiteX35" fmla="*/ 1249680 w 3005283"/>
                <a:gd name="connsiteY35" fmla="*/ 3523488 h 3941735"/>
                <a:gd name="connsiteX36" fmla="*/ 1176528 w 3005283"/>
                <a:gd name="connsiteY36" fmla="*/ 3529584 h 3941735"/>
                <a:gd name="connsiteX37" fmla="*/ 969264 w 3005283"/>
                <a:gd name="connsiteY37" fmla="*/ 3523488 h 3941735"/>
                <a:gd name="connsiteX38" fmla="*/ 676656 w 3005283"/>
                <a:gd name="connsiteY38" fmla="*/ 3346704 h 3941735"/>
                <a:gd name="connsiteX39" fmla="*/ 445008 w 3005283"/>
                <a:gd name="connsiteY39" fmla="*/ 3066288 h 3941735"/>
                <a:gd name="connsiteX40" fmla="*/ 341376 w 3005283"/>
                <a:gd name="connsiteY40" fmla="*/ 2938272 h 3941735"/>
                <a:gd name="connsiteX41" fmla="*/ 341376 w 3005283"/>
                <a:gd name="connsiteY41" fmla="*/ 2822448 h 3941735"/>
                <a:gd name="connsiteX42" fmla="*/ 323088 w 3005283"/>
                <a:gd name="connsiteY42" fmla="*/ 2682240 h 3941735"/>
                <a:gd name="connsiteX43" fmla="*/ 286512 w 3005283"/>
                <a:gd name="connsiteY43" fmla="*/ 2535936 h 3941735"/>
                <a:gd name="connsiteX44" fmla="*/ 249936 w 3005283"/>
                <a:gd name="connsiteY44" fmla="*/ 2468880 h 3941735"/>
                <a:gd name="connsiteX45" fmla="*/ 182880 w 3005283"/>
                <a:gd name="connsiteY45" fmla="*/ 2389632 h 3941735"/>
                <a:gd name="connsiteX46" fmla="*/ 146304 w 3005283"/>
                <a:gd name="connsiteY46" fmla="*/ 2346960 h 3941735"/>
                <a:gd name="connsiteX47" fmla="*/ 60960 w 3005283"/>
                <a:gd name="connsiteY47" fmla="*/ 2225040 h 3941735"/>
                <a:gd name="connsiteX48" fmla="*/ 42672 w 3005283"/>
                <a:gd name="connsiteY48" fmla="*/ 2084832 h 3941735"/>
                <a:gd name="connsiteX49" fmla="*/ 79248 w 3005283"/>
                <a:gd name="connsiteY49" fmla="*/ 1895856 h 3941735"/>
                <a:gd name="connsiteX50" fmla="*/ 103632 w 3005283"/>
                <a:gd name="connsiteY50" fmla="*/ 1767840 h 3941735"/>
                <a:gd name="connsiteX51" fmla="*/ 103632 w 3005283"/>
                <a:gd name="connsiteY51" fmla="*/ 1627632 h 3941735"/>
                <a:gd name="connsiteX52" fmla="*/ 42672 w 3005283"/>
                <a:gd name="connsiteY52" fmla="*/ 1420368 h 3941735"/>
                <a:gd name="connsiteX53" fmla="*/ 0 w 3005283"/>
                <a:gd name="connsiteY53" fmla="*/ 1274064 h 3941735"/>
                <a:gd name="connsiteX54" fmla="*/ 0 w 3005283"/>
                <a:gd name="connsiteY54" fmla="*/ 1152144 h 3941735"/>
                <a:gd name="connsiteX55" fmla="*/ 18288 w 3005283"/>
                <a:gd name="connsiteY55" fmla="*/ 1042416 h 3941735"/>
                <a:gd name="connsiteX56" fmla="*/ 73152 w 3005283"/>
                <a:gd name="connsiteY56" fmla="*/ 1005840 h 3941735"/>
                <a:gd name="connsiteX57" fmla="*/ 213360 w 3005283"/>
                <a:gd name="connsiteY57" fmla="*/ 914400 h 3941735"/>
                <a:gd name="connsiteX58" fmla="*/ 615696 w 3005283"/>
                <a:gd name="connsiteY58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89504 w 3005283"/>
                <a:gd name="connsiteY22" fmla="*/ 26578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56484 w 3005283"/>
                <a:gd name="connsiteY22" fmla="*/ 254609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88645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88645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71472 w 3005283"/>
                <a:gd name="connsiteY11" fmla="*/ 536448 h 3941735"/>
                <a:gd name="connsiteX12" fmla="*/ 1944624 w 3005283"/>
                <a:gd name="connsiteY12" fmla="*/ 749808 h 3941735"/>
                <a:gd name="connsiteX13" fmla="*/ 2011680 w 3005283"/>
                <a:gd name="connsiteY13" fmla="*/ 908304 h 3941735"/>
                <a:gd name="connsiteX14" fmla="*/ 2103120 w 3005283"/>
                <a:gd name="connsiteY14" fmla="*/ 1054608 h 3941735"/>
                <a:gd name="connsiteX15" fmla="*/ 2225040 w 3005283"/>
                <a:gd name="connsiteY15" fmla="*/ 1194816 h 3941735"/>
                <a:gd name="connsiteX16" fmla="*/ 2438400 w 3005283"/>
                <a:gd name="connsiteY16" fmla="*/ 1414272 h 3941735"/>
                <a:gd name="connsiteX17" fmla="*/ 2718816 w 3005283"/>
                <a:gd name="connsiteY17" fmla="*/ 1700784 h 3941735"/>
                <a:gd name="connsiteX18" fmla="*/ 2886456 w 3005283"/>
                <a:gd name="connsiteY18" fmla="*/ 1932432 h 3941735"/>
                <a:gd name="connsiteX19" fmla="*/ 2894584 w 3005283"/>
                <a:gd name="connsiteY19" fmla="*/ 2518156 h 3941735"/>
                <a:gd name="connsiteX20" fmla="*/ 2962148 w 3005283"/>
                <a:gd name="connsiteY20" fmla="*/ 2898648 h 3941735"/>
                <a:gd name="connsiteX21" fmla="*/ 2995168 w 3005283"/>
                <a:gd name="connsiteY21" fmla="*/ 3200908 h 3941735"/>
                <a:gd name="connsiteX22" fmla="*/ 2785872 w 3005283"/>
                <a:gd name="connsiteY22" fmla="*/ 3350768 h 3941735"/>
                <a:gd name="connsiteX23" fmla="*/ 2602992 w 3005283"/>
                <a:gd name="connsiteY23" fmla="*/ 3773424 h 3941735"/>
                <a:gd name="connsiteX24" fmla="*/ 2440432 w 3005283"/>
                <a:gd name="connsiteY24" fmla="*/ 3941572 h 3941735"/>
                <a:gd name="connsiteX25" fmla="*/ 2302764 w 3005283"/>
                <a:gd name="connsiteY25" fmla="*/ 3714496 h 3941735"/>
                <a:gd name="connsiteX26" fmla="*/ 2157984 w 3005283"/>
                <a:gd name="connsiteY26" fmla="*/ 3395472 h 3941735"/>
                <a:gd name="connsiteX27" fmla="*/ 1999488 w 3005283"/>
                <a:gd name="connsiteY27" fmla="*/ 3377184 h 3941735"/>
                <a:gd name="connsiteX28" fmla="*/ 1810512 w 3005283"/>
                <a:gd name="connsiteY28" fmla="*/ 3425952 h 3941735"/>
                <a:gd name="connsiteX29" fmla="*/ 1517904 w 3005283"/>
                <a:gd name="connsiteY29" fmla="*/ 3474720 h 3941735"/>
                <a:gd name="connsiteX30" fmla="*/ 1463040 w 3005283"/>
                <a:gd name="connsiteY30" fmla="*/ 3474720 h 3941735"/>
                <a:gd name="connsiteX31" fmla="*/ 1249680 w 3005283"/>
                <a:gd name="connsiteY31" fmla="*/ 3523488 h 3941735"/>
                <a:gd name="connsiteX32" fmla="*/ 1176528 w 3005283"/>
                <a:gd name="connsiteY32" fmla="*/ 3529584 h 3941735"/>
                <a:gd name="connsiteX33" fmla="*/ 969264 w 3005283"/>
                <a:gd name="connsiteY33" fmla="*/ 3523488 h 3941735"/>
                <a:gd name="connsiteX34" fmla="*/ 676656 w 3005283"/>
                <a:gd name="connsiteY34" fmla="*/ 3346704 h 3941735"/>
                <a:gd name="connsiteX35" fmla="*/ 445008 w 3005283"/>
                <a:gd name="connsiteY35" fmla="*/ 3066288 h 3941735"/>
                <a:gd name="connsiteX36" fmla="*/ 341376 w 3005283"/>
                <a:gd name="connsiteY36" fmla="*/ 2938272 h 3941735"/>
                <a:gd name="connsiteX37" fmla="*/ 341376 w 3005283"/>
                <a:gd name="connsiteY37" fmla="*/ 2822448 h 3941735"/>
                <a:gd name="connsiteX38" fmla="*/ 323088 w 3005283"/>
                <a:gd name="connsiteY38" fmla="*/ 2682240 h 3941735"/>
                <a:gd name="connsiteX39" fmla="*/ 286512 w 3005283"/>
                <a:gd name="connsiteY39" fmla="*/ 2535936 h 3941735"/>
                <a:gd name="connsiteX40" fmla="*/ 249936 w 3005283"/>
                <a:gd name="connsiteY40" fmla="*/ 2468880 h 3941735"/>
                <a:gd name="connsiteX41" fmla="*/ 182880 w 3005283"/>
                <a:gd name="connsiteY41" fmla="*/ 2389632 h 3941735"/>
                <a:gd name="connsiteX42" fmla="*/ 146304 w 3005283"/>
                <a:gd name="connsiteY42" fmla="*/ 2346960 h 3941735"/>
                <a:gd name="connsiteX43" fmla="*/ 60960 w 3005283"/>
                <a:gd name="connsiteY43" fmla="*/ 2225040 h 3941735"/>
                <a:gd name="connsiteX44" fmla="*/ 42672 w 3005283"/>
                <a:gd name="connsiteY44" fmla="*/ 2084832 h 3941735"/>
                <a:gd name="connsiteX45" fmla="*/ 79248 w 3005283"/>
                <a:gd name="connsiteY45" fmla="*/ 1895856 h 3941735"/>
                <a:gd name="connsiteX46" fmla="*/ 103632 w 3005283"/>
                <a:gd name="connsiteY46" fmla="*/ 1767840 h 3941735"/>
                <a:gd name="connsiteX47" fmla="*/ 103632 w 3005283"/>
                <a:gd name="connsiteY47" fmla="*/ 1627632 h 3941735"/>
                <a:gd name="connsiteX48" fmla="*/ 42672 w 3005283"/>
                <a:gd name="connsiteY48" fmla="*/ 1420368 h 3941735"/>
                <a:gd name="connsiteX49" fmla="*/ 0 w 3005283"/>
                <a:gd name="connsiteY49" fmla="*/ 1274064 h 3941735"/>
                <a:gd name="connsiteX50" fmla="*/ 0 w 3005283"/>
                <a:gd name="connsiteY50" fmla="*/ 1152144 h 3941735"/>
                <a:gd name="connsiteX51" fmla="*/ 18288 w 3005283"/>
                <a:gd name="connsiteY51" fmla="*/ 1042416 h 3941735"/>
                <a:gd name="connsiteX52" fmla="*/ 73152 w 3005283"/>
                <a:gd name="connsiteY52" fmla="*/ 1005840 h 3941735"/>
                <a:gd name="connsiteX53" fmla="*/ 213360 w 3005283"/>
                <a:gd name="connsiteY53" fmla="*/ 914400 h 3941735"/>
                <a:gd name="connsiteX54" fmla="*/ 615696 w 3005283"/>
                <a:gd name="connsiteY54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33984 h 3923447"/>
                <a:gd name="connsiteX1" fmla="*/ 426720 w 3005283"/>
                <a:gd name="connsiteY1" fmla="*/ 396240 h 3923447"/>
                <a:gd name="connsiteX2" fmla="*/ 304800 w 3005283"/>
                <a:gd name="connsiteY2" fmla="*/ 207264 h 3923447"/>
                <a:gd name="connsiteX3" fmla="*/ 420624 w 3005283"/>
                <a:gd name="connsiteY3" fmla="*/ 48768 h 3923447"/>
                <a:gd name="connsiteX4" fmla="*/ 694944 w 3005283"/>
                <a:gd name="connsiteY4" fmla="*/ 0 h 3923447"/>
                <a:gd name="connsiteX5" fmla="*/ 1140714 w 3005283"/>
                <a:gd name="connsiteY5" fmla="*/ 142113 h 3923447"/>
                <a:gd name="connsiteX6" fmla="*/ 1457960 w 3005283"/>
                <a:gd name="connsiteY6" fmla="*/ 264160 h 3923447"/>
                <a:gd name="connsiteX7" fmla="*/ 1553464 w 3005283"/>
                <a:gd name="connsiteY7" fmla="*/ 203200 h 3923447"/>
                <a:gd name="connsiteX8" fmla="*/ 1702308 w 3005283"/>
                <a:gd name="connsiteY8" fmla="*/ 204216 h 3923447"/>
                <a:gd name="connsiteX9" fmla="*/ 1944624 w 3005283"/>
                <a:gd name="connsiteY9" fmla="*/ 731520 h 3923447"/>
                <a:gd name="connsiteX10" fmla="*/ 2011680 w 3005283"/>
                <a:gd name="connsiteY10" fmla="*/ 890016 h 3923447"/>
                <a:gd name="connsiteX11" fmla="*/ 2103120 w 3005283"/>
                <a:gd name="connsiteY11" fmla="*/ 1036320 h 3923447"/>
                <a:gd name="connsiteX12" fmla="*/ 2225040 w 3005283"/>
                <a:gd name="connsiteY12" fmla="*/ 1176528 h 3923447"/>
                <a:gd name="connsiteX13" fmla="*/ 2438400 w 3005283"/>
                <a:gd name="connsiteY13" fmla="*/ 1395984 h 3923447"/>
                <a:gd name="connsiteX14" fmla="*/ 2718816 w 3005283"/>
                <a:gd name="connsiteY14" fmla="*/ 1682496 h 3923447"/>
                <a:gd name="connsiteX15" fmla="*/ 2886456 w 3005283"/>
                <a:gd name="connsiteY15" fmla="*/ 1914144 h 3923447"/>
                <a:gd name="connsiteX16" fmla="*/ 2894584 w 3005283"/>
                <a:gd name="connsiteY16" fmla="*/ 2499868 h 3923447"/>
                <a:gd name="connsiteX17" fmla="*/ 2962148 w 3005283"/>
                <a:gd name="connsiteY17" fmla="*/ 2880360 h 3923447"/>
                <a:gd name="connsiteX18" fmla="*/ 2995168 w 3005283"/>
                <a:gd name="connsiteY18" fmla="*/ 3182620 h 3923447"/>
                <a:gd name="connsiteX19" fmla="*/ 2785872 w 3005283"/>
                <a:gd name="connsiteY19" fmla="*/ 3332480 h 3923447"/>
                <a:gd name="connsiteX20" fmla="*/ 2602992 w 3005283"/>
                <a:gd name="connsiteY20" fmla="*/ 3755136 h 3923447"/>
                <a:gd name="connsiteX21" fmla="*/ 2440432 w 3005283"/>
                <a:gd name="connsiteY21" fmla="*/ 3923284 h 3923447"/>
                <a:gd name="connsiteX22" fmla="*/ 2302764 w 3005283"/>
                <a:gd name="connsiteY22" fmla="*/ 3696208 h 3923447"/>
                <a:gd name="connsiteX23" fmla="*/ 2157984 w 3005283"/>
                <a:gd name="connsiteY23" fmla="*/ 3377184 h 3923447"/>
                <a:gd name="connsiteX24" fmla="*/ 1999488 w 3005283"/>
                <a:gd name="connsiteY24" fmla="*/ 3358896 h 3923447"/>
                <a:gd name="connsiteX25" fmla="*/ 1810512 w 3005283"/>
                <a:gd name="connsiteY25" fmla="*/ 3407664 h 3923447"/>
                <a:gd name="connsiteX26" fmla="*/ 1517904 w 3005283"/>
                <a:gd name="connsiteY26" fmla="*/ 3456432 h 3923447"/>
                <a:gd name="connsiteX27" fmla="*/ 1463040 w 3005283"/>
                <a:gd name="connsiteY27" fmla="*/ 3456432 h 3923447"/>
                <a:gd name="connsiteX28" fmla="*/ 1249680 w 3005283"/>
                <a:gd name="connsiteY28" fmla="*/ 3505200 h 3923447"/>
                <a:gd name="connsiteX29" fmla="*/ 1176528 w 3005283"/>
                <a:gd name="connsiteY29" fmla="*/ 3511296 h 3923447"/>
                <a:gd name="connsiteX30" fmla="*/ 969264 w 3005283"/>
                <a:gd name="connsiteY30" fmla="*/ 3505200 h 3923447"/>
                <a:gd name="connsiteX31" fmla="*/ 676656 w 3005283"/>
                <a:gd name="connsiteY31" fmla="*/ 3328416 h 3923447"/>
                <a:gd name="connsiteX32" fmla="*/ 445008 w 3005283"/>
                <a:gd name="connsiteY32" fmla="*/ 3048000 h 3923447"/>
                <a:gd name="connsiteX33" fmla="*/ 341376 w 3005283"/>
                <a:gd name="connsiteY33" fmla="*/ 2919984 h 3923447"/>
                <a:gd name="connsiteX34" fmla="*/ 341376 w 3005283"/>
                <a:gd name="connsiteY34" fmla="*/ 2804160 h 3923447"/>
                <a:gd name="connsiteX35" fmla="*/ 323088 w 3005283"/>
                <a:gd name="connsiteY35" fmla="*/ 2663952 h 3923447"/>
                <a:gd name="connsiteX36" fmla="*/ 286512 w 3005283"/>
                <a:gd name="connsiteY36" fmla="*/ 2517648 h 3923447"/>
                <a:gd name="connsiteX37" fmla="*/ 249936 w 3005283"/>
                <a:gd name="connsiteY37" fmla="*/ 2450592 h 3923447"/>
                <a:gd name="connsiteX38" fmla="*/ 182880 w 3005283"/>
                <a:gd name="connsiteY38" fmla="*/ 2371344 h 3923447"/>
                <a:gd name="connsiteX39" fmla="*/ 146304 w 3005283"/>
                <a:gd name="connsiteY39" fmla="*/ 2328672 h 3923447"/>
                <a:gd name="connsiteX40" fmla="*/ 60960 w 3005283"/>
                <a:gd name="connsiteY40" fmla="*/ 2206752 h 3923447"/>
                <a:gd name="connsiteX41" fmla="*/ 42672 w 3005283"/>
                <a:gd name="connsiteY41" fmla="*/ 2066544 h 3923447"/>
                <a:gd name="connsiteX42" fmla="*/ 79248 w 3005283"/>
                <a:gd name="connsiteY42" fmla="*/ 1877568 h 3923447"/>
                <a:gd name="connsiteX43" fmla="*/ 103632 w 3005283"/>
                <a:gd name="connsiteY43" fmla="*/ 1749552 h 3923447"/>
                <a:gd name="connsiteX44" fmla="*/ 103632 w 3005283"/>
                <a:gd name="connsiteY44" fmla="*/ 1609344 h 3923447"/>
                <a:gd name="connsiteX45" fmla="*/ 42672 w 3005283"/>
                <a:gd name="connsiteY45" fmla="*/ 1402080 h 3923447"/>
                <a:gd name="connsiteX46" fmla="*/ 0 w 3005283"/>
                <a:gd name="connsiteY46" fmla="*/ 1255776 h 3923447"/>
                <a:gd name="connsiteX47" fmla="*/ 0 w 3005283"/>
                <a:gd name="connsiteY47" fmla="*/ 1133856 h 3923447"/>
                <a:gd name="connsiteX48" fmla="*/ 18288 w 3005283"/>
                <a:gd name="connsiteY48" fmla="*/ 1024128 h 3923447"/>
                <a:gd name="connsiteX49" fmla="*/ 73152 w 3005283"/>
                <a:gd name="connsiteY49" fmla="*/ 987552 h 3923447"/>
                <a:gd name="connsiteX50" fmla="*/ 213360 w 3005283"/>
                <a:gd name="connsiteY50" fmla="*/ 896112 h 3923447"/>
                <a:gd name="connsiteX51" fmla="*/ 615696 w 3005283"/>
                <a:gd name="connsiteY51" fmla="*/ 633984 h 3923447"/>
                <a:gd name="connsiteX0" fmla="*/ 615696 w 3005283"/>
                <a:gd name="connsiteY0" fmla="*/ 641604 h 3931067"/>
                <a:gd name="connsiteX1" fmla="*/ 426720 w 3005283"/>
                <a:gd name="connsiteY1" fmla="*/ 403860 h 3931067"/>
                <a:gd name="connsiteX2" fmla="*/ 304800 w 3005283"/>
                <a:gd name="connsiteY2" fmla="*/ 214884 h 3931067"/>
                <a:gd name="connsiteX3" fmla="*/ 420624 w 3005283"/>
                <a:gd name="connsiteY3" fmla="*/ 56388 h 3931067"/>
                <a:gd name="connsiteX4" fmla="*/ 673989 w 3005283"/>
                <a:gd name="connsiteY4" fmla="*/ 0 h 3931067"/>
                <a:gd name="connsiteX5" fmla="*/ 1140714 w 3005283"/>
                <a:gd name="connsiteY5" fmla="*/ 149733 h 3931067"/>
                <a:gd name="connsiteX6" fmla="*/ 1457960 w 3005283"/>
                <a:gd name="connsiteY6" fmla="*/ 271780 h 3931067"/>
                <a:gd name="connsiteX7" fmla="*/ 1553464 w 3005283"/>
                <a:gd name="connsiteY7" fmla="*/ 210820 h 3931067"/>
                <a:gd name="connsiteX8" fmla="*/ 1702308 w 3005283"/>
                <a:gd name="connsiteY8" fmla="*/ 211836 h 3931067"/>
                <a:gd name="connsiteX9" fmla="*/ 1944624 w 3005283"/>
                <a:gd name="connsiteY9" fmla="*/ 739140 h 3931067"/>
                <a:gd name="connsiteX10" fmla="*/ 2011680 w 3005283"/>
                <a:gd name="connsiteY10" fmla="*/ 897636 h 3931067"/>
                <a:gd name="connsiteX11" fmla="*/ 2103120 w 3005283"/>
                <a:gd name="connsiteY11" fmla="*/ 1043940 h 3931067"/>
                <a:gd name="connsiteX12" fmla="*/ 2225040 w 3005283"/>
                <a:gd name="connsiteY12" fmla="*/ 1184148 h 3931067"/>
                <a:gd name="connsiteX13" fmla="*/ 2438400 w 3005283"/>
                <a:gd name="connsiteY13" fmla="*/ 1403604 h 3931067"/>
                <a:gd name="connsiteX14" fmla="*/ 2718816 w 3005283"/>
                <a:gd name="connsiteY14" fmla="*/ 1690116 h 3931067"/>
                <a:gd name="connsiteX15" fmla="*/ 2886456 w 3005283"/>
                <a:gd name="connsiteY15" fmla="*/ 1921764 h 3931067"/>
                <a:gd name="connsiteX16" fmla="*/ 2894584 w 3005283"/>
                <a:gd name="connsiteY16" fmla="*/ 2507488 h 3931067"/>
                <a:gd name="connsiteX17" fmla="*/ 2962148 w 3005283"/>
                <a:gd name="connsiteY17" fmla="*/ 2887980 h 3931067"/>
                <a:gd name="connsiteX18" fmla="*/ 2995168 w 3005283"/>
                <a:gd name="connsiteY18" fmla="*/ 3190240 h 3931067"/>
                <a:gd name="connsiteX19" fmla="*/ 2785872 w 3005283"/>
                <a:gd name="connsiteY19" fmla="*/ 3340100 h 3931067"/>
                <a:gd name="connsiteX20" fmla="*/ 2602992 w 3005283"/>
                <a:gd name="connsiteY20" fmla="*/ 3762756 h 3931067"/>
                <a:gd name="connsiteX21" fmla="*/ 2440432 w 3005283"/>
                <a:gd name="connsiteY21" fmla="*/ 3930904 h 3931067"/>
                <a:gd name="connsiteX22" fmla="*/ 2302764 w 3005283"/>
                <a:gd name="connsiteY22" fmla="*/ 3703828 h 3931067"/>
                <a:gd name="connsiteX23" fmla="*/ 2157984 w 3005283"/>
                <a:gd name="connsiteY23" fmla="*/ 3384804 h 3931067"/>
                <a:gd name="connsiteX24" fmla="*/ 1999488 w 3005283"/>
                <a:gd name="connsiteY24" fmla="*/ 3366516 h 3931067"/>
                <a:gd name="connsiteX25" fmla="*/ 1810512 w 3005283"/>
                <a:gd name="connsiteY25" fmla="*/ 3415284 h 3931067"/>
                <a:gd name="connsiteX26" fmla="*/ 1517904 w 3005283"/>
                <a:gd name="connsiteY26" fmla="*/ 3464052 h 3931067"/>
                <a:gd name="connsiteX27" fmla="*/ 1463040 w 3005283"/>
                <a:gd name="connsiteY27" fmla="*/ 3464052 h 3931067"/>
                <a:gd name="connsiteX28" fmla="*/ 1249680 w 3005283"/>
                <a:gd name="connsiteY28" fmla="*/ 3512820 h 3931067"/>
                <a:gd name="connsiteX29" fmla="*/ 1176528 w 3005283"/>
                <a:gd name="connsiteY29" fmla="*/ 3518916 h 3931067"/>
                <a:gd name="connsiteX30" fmla="*/ 969264 w 3005283"/>
                <a:gd name="connsiteY30" fmla="*/ 3512820 h 3931067"/>
                <a:gd name="connsiteX31" fmla="*/ 676656 w 3005283"/>
                <a:gd name="connsiteY31" fmla="*/ 3336036 h 3931067"/>
                <a:gd name="connsiteX32" fmla="*/ 445008 w 3005283"/>
                <a:gd name="connsiteY32" fmla="*/ 3055620 h 3931067"/>
                <a:gd name="connsiteX33" fmla="*/ 341376 w 3005283"/>
                <a:gd name="connsiteY33" fmla="*/ 2927604 h 3931067"/>
                <a:gd name="connsiteX34" fmla="*/ 341376 w 3005283"/>
                <a:gd name="connsiteY34" fmla="*/ 2811780 h 3931067"/>
                <a:gd name="connsiteX35" fmla="*/ 323088 w 3005283"/>
                <a:gd name="connsiteY35" fmla="*/ 2671572 h 3931067"/>
                <a:gd name="connsiteX36" fmla="*/ 286512 w 3005283"/>
                <a:gd name="connsiteY36" fmla="*/ 2525268 h 3931067"/>
                <a:gd name="connsiteX37" fmla="*/ 249936 w 3005283"/>
                <a:gd name="connsiteY37" fmla="*/ 2458212 h 3931067"/>
                <a:gd name="connsiteX38" fmla="*/ 182880 w 3005283"/>
                <a:gd name="connsiteY38" fmla="*/ 2378964 h 3931067"/>
                <a:gd name="connsiteX39" fmla="*/ 146304 w 3005283"/>
                <a:gd name="connsiteY39" fmla="*/ 2336292 h 3931067"/>
                <a:gd name="connsiteX40" fmla="*/ 60960 w 3005283"/>
                <a:gd name="connsiteY40" fmla="*/ 2214372 h 3931067"/>
                <a:gd name="connsiteX41" fmla="*/ 42672 w 3005283"/>
                <a:gd name="connsiteY41" fmla="*/ 2074164 h 3931067"/>
                <a:gd name="connsiteX42" fmla="*/ 79248 w 3005283"/>
                <a:gd name="connsiteY42" fmla="*/ 1885188 h 3931067"/>
                <a:gd name="connsiteX43" fmla="*/ 103632 w 3005283"/>
                <a:gd name="connsiteY43" fmla="*/ 1757172 h 3931067"/>
                <a:gd name="connsiteX44" fmla="*/ 103632 w 3005283"/>
                <a:gd name="connsiteY44" fmla="*/ 1616964 h 3931067"/>
                <a:gd name="connsiteX45" fmla="*/ 42672 w 3005283"/>
                <a:gd name="connsiteY45" fmla="*/ 1409700 h 3931067"/>
                <a:gd name="connsiteX46" fmla="*/ 0 w 3005283"/>
                <a:gd name="connsiteY46" fmla="*/ 1263396 h 3931067"/>
                <a:gd name="connsiteX47" fmla="*/ 0 w 3005283"/>
                <a:gd name="connsiteY47" fmla="*/ 1141476 h 3931067"/>
                <a:gd name="connsiteX48" fmla="*/ 18288 w 3005283"/>
                <a:gd name="connsiteY48" fmla="*/ 1031748 h 3931067"/>
                <a:gd name="connsiteX49" fmla="*/ 73152 w 3005283"/>
                <a:gd name="connsiteY49" fmla="*/ 995172 h 3931067"/>
                <a:gd name="connsiteX50" fmla="*/ 213360 w 3005283"/>
                <a:gd name="connsiteY50" fmla="*/ 903732 h 3931067"/>
                <a:gd name="connsiteX51" fmla="*/ 615696 w 3005283"/>
                <a:gd name="connsiteY51" fmla="*/ 641604 h 3931067"/>
                <a:gd name="connsiteX0" fmla="*/ 615696 w 3005283"/>
                <a:gd name="connsiteY0" fmla="*/ 642862 h 3932325"/>
                <a:gd name="connsiteX1" fmla="*/ 426720 w 3005283"/>
                <a:gd name="connsiteY1" fmla="*/ 405118 h 3932325"/>
                <a:gd name="connsiteX2" fmla="*/ 304800 w 3005283"/>
                <a:gd name="connsiteY2" fmla="*/ 216142 h 3932325"/>
                <a:gd name="connsiteX3" fmla="*/ 420624 w 3005283"/>
                <a:gd name="connsiteY3" fmla="*/ 57646 h 3932325"/>
                <a:gd name="connsiteX4" fmla="*/ 673989 w 3005283"/>
                <a:gd name="connsiteY4" fmla="*/ 1258 h 3932325"/>
                <a:gd name="connsiteX5" fmla="*/ 1140714 w 3005283"/>
                <a:gd name="connsiteY5" fmla="*/ 150991 h 3932325"/>
                <a:gd name="connsiteX6" fmla="*/ 1457960 w 3005283"/>
                <a:gd name="connsiteY6" fmla="*/ 273038 h 3932325"/>
                <a:gd name="connsiteX7" fmla="*/ 1553464 w 3005283"/>
                <a:gd name="connsiteY7" fmla="*/ 212078 h 3932325"/>
                <a:gd name="connsiteX8" fmla="*/ 1702308 w 3005283"/>
                <a:gd name="connsiteY8" fmla="*/ 213094 h 3932325"/>
                <a:gd name="connsiteX9" fmla="*/ 1944624 w 3005283"/>
                <a:gd name="connsiteY9" fmla="*/ 740398 h 3932325"/>
                <a:gd name="connsiteX10" fmla="*/ 2011680 w 3005283"/>
                <a:gd name="connsiteY10" fmla="*/ 898894 h 3932325"/>
                <a:gd name="connsiteX11" fmla="*/ 2103120 w 3005283"/>
                <a:gd name="connsiteY11" fmla="*/ 1045198 h 3932325"/>
                <a:gd name="connsiteX12" fmla="*/ 2225040 w 3005283"/>
                <a:gd name="connsiteY12" fmla="*/ 1185406 h 3932325"/>
                <a:gd name="connsiteX13" fmla="*/ 2438400 w 3005283"/>
                <a:gd name="connsiteY13" fmla="*/ 1404862 h 3932325"/>
                <a:gd name="connsiteX14" fmla="*/ 2718816 w 3005283"/>
                <a:gd name="connsiteY14" fmla="*/ 1691374 h 3932325"/>
                <a:gd name="connsiteX15" fmla="*/ 2886456 w 3005283"/>
                <a:gd name="connsiteY15" fmla="*/ 1923022 h 3932325"/>
                <a:gd name="connsiteX16" fmla="*/ 2894584 w 3005283"/>
                <a:gd name="connsiteY16" fmla="*/ 2508746 h 3932325"/>
                <a:gd name="connsiteX17" fmla="*/ 2962148 w 3005283"/>
                <a:gd name="connsiteY17" fmla="*/ 2889238 h 3932325"/>
                <a:gd name="connsiteX18" fmla="*/ 2995168 w 3005283"/>
                <a:gd name="connsiteY18" fmla="*/ 3191498 h 3932325"/>
                <a:gd name="connsiteX19" fmla="*/ 2785872 w 3005283"/>
                <a:gd name="connsiteY19" fmla="*/ 3341358 h 3932325"/>
                <a:gd name="connsiteX20" fmla="*/ 2602992 w 3005283"/>
                <a:gd name="connsiteY20" fmla="*/ 3764014 h 3932325"/>
                <a:gd name="connsiteX21" fmla="*/ 2440432 w 3005283"/>
                <a:gd name="connsiteY21" fmla="*/ 3932162 h 3932325"/>
                <a:gd name="connsiteX22" fmla="*/ 2302764 w 3005283"/>
                <a:gd name="connsiteY22" fmla="*/ 3705086 h 3932325"/>
                <a:gd name="connsiteX23" fmla="*/ 2157984 w 3005283"/>
                <a:gd name="connsiteY23" fmla="*/ 3386062 h 3932325"/>
                <a:gd name="connsiteX24" fmla="*/ 1999488 w 3005283"/>
                <a:gd name="connsiteY24" fmla="*/ 3367774 h 3932325"/>
                <a:gd name="connsiteX25" fmla="*/ 1810512 w 3005283"/>
                <a:gd name="connsiteY25" fmla="*/ 3416542 h 3932325"/>
                <a:gd name="connsiteX26" fmla="*/ 1517904 w 3005283"/>
                <a:gd name="connsiteY26" fmla="*/ 3465310 h 3932325"/>
                <a:gd name="connsiteX27" fmla="*/ 1463040 w 3005283"/>
                <a:gd name="connsiteY27" fmla="*/ 3465310 h 3932325"/>
                <a:gd name="connsiteX28" fmla="*/ 1249680 w 3005283"/>
                <a:gd name="connsiteY28" fmla="*/ 3514078 h 3932325"/>
                <a:gd name="connsiteX29" fmla="*/ 1176528 w 3005283"/>
                <a:gd name="connsiteY29" fmla="*/ 3520174 h 3932325"/>
                <a:gd name="connsiteX30" fmla="*/ 969264 w 3005283"/>
                <a:gd name="connsiteY30" fmla="*/ 3514078 h 3932325"/>
                <a:gd name="connsiteX31" fmla="*/ 676656 w 3005283"/>
                <a:gd name="connsiteY31" fmla="*/ 3337294 h 3932325"/>
                <a:gd name="connsiteX32" fmla="*/ 445008 w 3005283"/>
                <a:gd name="connsiteY32" fmla="*/ 3056878 h 3932325"/>
                <a:gd name="connsiteX33" fmla="*/ 341376 w 3005283"/>
                <a:gd name="connsiteY33" fmla="*/ 2928862 h 3932325"/>
                <a:gd name="connsiteX34" fmla="*/ 341376 w 3005283"/>
                <a:gd name="connsiteY34" fmla="*/ 2813038 h 3932325"/>
                <a:gd name="connsiteX35" fmla="*/ 323088 w 3005283"/>
                <a:gd name="connsiteY35" fmla="*/ 2672830 h 3932325"/>
                <a:gd name="connsiteX36" fmla="*/ 286512 w 3005283"/>
                <a:gd name="connsiteY36" fmla="*/ 2526526 h 3932325"/>
                <a:gd name="connsiteX37" fmla="*/ 249936 w 3005283"/>
                <a:gd name="connsiteY37" fmla="*/ 2459470 h 3932325"/>
                <a:gd name="connsiteX38" fmla="*/ 182880 w 3005283"/>
                <a:gd name="connsiteY38" fmla="*/ 2380222 h 3932325"/>
                <a:gd name="connsiteX39" fmla="*/ 146304 w 3005283"/>
                <a:gd name="connsiteY39" fmla="*/ 2337550 h 3932325"/>
                <a:gd name="connsiteX40" fmla="*/ 60960 w 3005283"/>
                <a:gd name="connsiteY40" fmla="*/ 2215630 h 3932325"/>
                <a:gd name="connsiteX41" fmla="*/ 42672 w 3005283"/>
                <a:gd name="connsiteY41" fmla="*/ 2075422 h 3932325"/>
                <a:gd name="connsiteX42" fmla="*/ 79248 w 3005283"/>
                <a:gd name="connsiteY42" fmla="*/ 1886446 h 3932325"/>
                <a:gd name="connsiteX43" fmla="*/ 103632 w 3005283"/>
                <a:gd name="connsiteY43" fmla="*/ 1758430 h 3932325"/>
                <a:gd name="connsiteX44" fmla="*/ 103632 w 3005283"/>
                <a:gd name="connsiteY44" fmla="*/ 1618222 h 3932325"/>
                <a:gd name="connsiteX45" fmla="*/ 42672 w 3005283"/>
                <a:gd name="connsiteY45" fmla="*/ 1410958 h 3932325"/>
                <a:gd name="connsiteX46" fmla="*/ 0 w 3005283"/>
                <a:gd name="connsiteY46" fmla="*/ 1264654 h 3932325"/>
                <a:gd name="connsiteX47" fmla="*/ 0 w 3005283"/>
                <a:gd name="connsiteY47" fmla="*/ 1142734 h 3932325"/>
                <a:gd name="connsiteX48" fmla="*/ 18288 w 3005283"/>
                <a:gd name="connsiteY48" fmla="*/ 1033006 h 3932325"/>
                <a:gd name="connsiteX49" fmla="*/ 73152 w 3005283"/>
                <a:gd name="connsiteY49" fmla="*/ 996430 h 3932325"/>
                <a:gd name="connsiteX50" fmla="*/ 213360 w 3005283"/>
                <a:gd name="connsiteY50" fmla="*/ 904990 h 3932325"/>
                <a:gd name="connsiteX51" fmla="*/ 615696 w 3005283"/>
                <a:gd name="connsiteY51" fmla="*/ 642862 h 3932325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04800 w 3005283"/>
                <a:gd name="connsiteY2" fmla="*/ 21796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04800 w 3005283"/>
                <a:gd name="connsiteY2" fmla="*/ 21796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00025 w 3005283"/>
                <a:gd name="connsiteY50" fmla="*/ 89919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00025 w 3005283"/>
                <a:gd name="connsiteY50" fmla="*/ 89919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73152 w 3005283"/>
                <a:gd name="connsiteY48" fmla="*/ 998251 h 3934146"/>
                <a:gd name="connsiteX49" fmla="*/ 200025 w 3005283"/>
                <a:gd name="connsiteY49" fmla="*/ 899191 h 3934146"/>
                <a:gd name="connsiteX50" fmla="*/ 592836 w 3005283"/>
                <a:gd name="connsiteY50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73152 w 3005283"/>
                <a:gd name="connsiteY47" fmla="*/ 99825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0287 w 3005283"/>
                <a:gd name="connsiteY47" fmla="*/ 106683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0287 w 3005283"/>
                <a:gd name="connsiteY47" fmla="*/ 106683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4097 w 3005283"/>
                <a:gd name="connsiteY47" fmla="*/ 108207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4097 w 3005283"/>
                <a:gd name="connsiteY47" fmla="*/ 108207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78739 w 2991186"/>
                <a:gd name="connsiteY0" fmla="*/ 631348 h 3934146"/>
                <a:gd name="connsiteX1" fmla="*/ 450723 w 2991186"/>
                <a:gd name="connsiteY1" fmla="*/ 445039 h 3934146"/>
                <a:gd name="connsiteX2" fmla="*/ 300228 w 2991186"/>
                <a:gd name="connsiteY2" fmla="*/ 244633 h 3934146"/>
                <a:gd name="connsiteX3" fmla="*/ 406527 w 2991186"/>
                <a:gd name="connsiteY3" fmla="*/ 59467 h 3934146"/>
                <a:gd name="connsiteX4" fmla="*/ 659892 w 2991186"/>
                <a:gd name="connsiteY4" fmla="*/ 3079 h 3934146"/>
                <a:gd name="connsiteX5" fmla="*/ 1126617 w 2991186"/>
                <a:gd name="connsiteY5" fmla="*/ 152812 h 3934146"/>
                <a:gd name="connsiteX6" fmla="*/ 1443863 w 2991186"/>
                <a:gd name="connsiteY6" fmla="*/ 274859 h 3934146"/>
                <a:gd name="connsiteX7" fmla="*/ 1539367 w 2991186"/>
                <a:gd name="connsiteY7" fmla="*/ 213899 h 3934146"/>
                <a:gd name="connsiteX8" fmla="*/ 1688211 w 2991186"/>
                <a:gd name="connsiteY8" fmla="*/ 214915 h 3934146"/>
                <a:gd name="connsiteX9" fmla="*/ 1930527 w 2991186"/>
                <a:gd name="connsiteY9" fmla="*/ 742219 h 3934146"/>
                <a:gd name="connsiteX10" fmla="*/ 1997583 w 2991186"/>
                <a:gd name="connsiteY10" fmla="*/ 900715 h 3934146"/>
                <a:gd name="connsiteX11" fmla="*/ 2089023 w 2991186"/>
                <a:gd name="connsiteY11" fmla="*/ 1047019 h 3934146"/>
                <a:gd name="connsiteX12" fmla="*/ 2210943 w 2991186"/>
                <a:gd name="connsiteY12" fmla="*/ 1187227 h 3934146"/>
                <a:gd name="connsiteX13" fmla="*/ 2424303 w 2991186"/>
                <a:gd name="connsiteY13" fmla="*/ 1406683 h 3934146"/>
                <a:gd name="connsiteX14" fmla="*/ 2704719 w 2991186"/>
                <a:gd name="connsiteY14" fmla="*/ 1693195 h 3934146"/>
                <a:gd name="connsiteX15" fmla="*/ 2872359 w 2991186"/>
                <a:gd name="connsiteY15" fmla="*/ 1924843 h 3934146"/>
                <a:gd name="connsiteX16" fmla="*/ 2880487 w 2991186"/>
                <a:gd name="connsiteY16" fmla="*/ 2510567 h 3934146"/>
                <a:gd name="connsiteX17" fmla="*/ 2948051 w 2991186"/>
                <a:gd name="connsiteY17" fmla="*/ 2891059 h 3934146"/>
                <a:gd name="connsiteX18" fmla="*/ 2981071 w 2991186"/>
                <a:gd name="connsiteY18" fmla="*/ 3193319 h 3934146"/>
                <a:gd name="connsiteX19" fmla="*/ 2771775 w 2991186"/>
                <a:gd name="connsiteY19" fmla="*/ 3343179 h 3934146"/>
                <a:gd name="connsiteX20" fmla="*/ 2588895 w 2991186"/>
                <a:gd name="connsiteY20" fmla="*/ 3765835 h 3934146"/>
                <a:gd name="connsiteX21" fmla="*/ 2426335 w 2991186"/>
                <a:gd name="connsiteY21" fmla="*/ 3933983 h 3934146"/>
                <a:gd name="connsiteX22" fmla="*/ 2288667 w 2991186"/>
                <a:gd name="connsiteY22" fmla="*/ 3706907 h 3934146"/>
                <a:gd name="connsiteX23" fmla="*/ 2143887 w 2991186"/>
                <a:gd name="connsiteY23" fmla="*/ 3387883 h 3934146"/>
                <a:gd name="connsiteX24" fmla="*/ 1985391 w 2991186"/>
                <a:gd name="connsiteY24" fmla="*/ 3369595 h 3934146"/>
                <a:gd name="connsiteX25" fmla="*/ 1796415 w 2991186"/>
                <a:gd name="connsiteY25" fmla="*/ 3418363 h 3934146"/>
                <a:gd name="connsiteX26" fmla="*/ 1503807 w 2991186"/>
                <a:gd name="connsiteY26" fmla="*/ 3467131 h 3934146"/>
                <a:gd name="connsiteX27" fmla="*/ 1448943 w 2991186"/>
                <a:gd name="connsiteY27" fmla="*/ 3467131 h 3934146"/>
                <a:gd name="connsiteX28" fmla="*/ 1235583 w 2991186"/>
                <a:gd name="connsiteY28" fmla="*/ 3515899 h 3934146"/>
                <a:gd name="connsiteX29" fmla="*/ 1162431 w 2991186"/>
                <a:gd name="connsiteY29" fmla="*/ 3521995 h 3934146"/>
                <a:gd name="connsiteX30" fmla="*/ 955167 w 2991186"/>
                <a:gd name="connsiteY30" fmla="*/ 3515899 h 3934146"/>
                <a:gd name="connsiteX31" fmla="*/ 662559 w 2991186"/>
                <a:gd name="connsiteY31" fmla="*/ 3339115 h 3934146"/>
                <a:gd name="connsiteX32" fmla="*/ 430911 w 2991186"/>
                <a:gd name="connsiteY32" fmla="*/ 3058699 h 3934146"/>
                <a:gd name="connsiteX33" fmla="*/ 327279 w 2991186"/>
                <a:gd name="connsiteY33" fmla="*/ 2930683 h 3934146"/>
                <a:gd name="connsiteX34" fmla="*/ 327279 w 2991186"/>
                <a:gd name="connsiteY34" fmla="*/ 2814859 h 3934146"/>
                <a:gd name="connsiteX35" fmla="*/ 308991 w 2991186"/>
                <a:gd name="connsiteY35" fmla="*/ 2674651 h 3934146"/>
                <a:gd name="connsiteX36" fmla="*/ 272415 w 2991186"/>
                <a:gd name="connsiteY36" fmla="*/ 2528347 h 3934146"/>
                <a:gd name="connsiteX37" fmla="*/ 235839 w 2991186"/>
                <a:gd name="connsiteY37" fmla="*/ 2461291 h 3934146"/>
                <a:gd name="connsiteX38" fmla="*/ 168783 w 2991186"/>
                <a:gd name="connsiteY38" fmla="*/ 2382043 h 3934146"/>
                <a:gd name="connsiteX39" fmla="*/ 132207 w 2991186"/>
                <a:gd name="connsiteY39" fmla="*/ 2339371 h 3934146"/>
                <a:gd name="connsiteX40" fmla="*/ 46863 w 2991186"/>
                <a:gd name="connsiteY40" fmla="*/ 2217451 h 3934146"/>
                <a:gd name="connsiteX41" fmla="*/ 28575 w 2991186"/>
                <a:gd name="connsiteY41" fmla="*/ 2077243 h 3934146"/>
                <a:gd name="connsiteX42" fmla="*/ 65151 w 2991186"/>
                <a:gd name="connsiteY42" fmla="*/ 1888267 h 3934146"/>
                <a:gd name="connsiteX43" fmla="*/ 89535 w 2991186"/>
                <a:gd name="connsiteY43" fmla="*/ 1760251 h 3934146"/>
                <a:gd name="connsiteX44" fmla="*/ 89535 w 2991186"/>
                <a:gd name="connsiteY44" fmla="*/ 1620043 h 3934146"/>
                <a:gd name="connsiteX45" fmla="*/ 28575 w 2991186"/>
                <a:gd name="connsiteY45" fmla="*/ 1412779 h 3934146"/>
                <a:gd name="connsiteX46" fmla="*/ 0 w 2991186"/>
                <a:gd name="connsiteY46" fmla="*/ 1082071 h 3934146"/>
                <a:gd name="connsiteX47" fmla="*/ 185928 w 2991186"/>
                <a:gd name="connsiteY47" fmla="*/ 899191 h 3934146"/>
                <a:gd name="connsiteX48" fmla="*/ 578739 w 2991186"/>
                <a:gd name="connsiteY48" fmla="*/ 631348 h 3934146"/>
                <a:gd name="connsiteX0" fmla="*/ 588532 w 3000979"/>
                <a:gd name="connsiteY0" fmla="*/ 631348 h 3934146"/>
                <a:gd name="connsiteX1" fmla="*/ 460516 w 3000979"/>
                <a:gd name="connsiteY1" fmla="*/ 445039 h 3934146"/>
                <a:gd name="connsiteX2" fmla="*/ 310021 w 3000979"/>
                <a:gd name="connsiteY2" fmla="*/ 244633 h 3934146"/>
                <a:gd name="connsiteX3" fmla="*/ 416320 w 3000979"/>
                <a:gd name="connsiteY3" fmla="*/ 59467 h 3934146"/>
                <a:gd name="connsiteX4" fmla="*/ 669685 w 3000979"/>
                <a:gd name="connsiteY4" fmla="*/ 3079 h 3934146"/>
                <a:gd name="connsiteX5" fmla="*/ 1136410 w 3000979"/>
                <a:gd name="connsiteY5" fmla="*/ 152812 h 3934146"/>
                <a:gd name="connsiteX6" fmla="*/ 1453656 w 3000979"/>
                <a:gd name="connsiteY6" fmla="*/ 274859 h 3934146"/>
                <a:gd name="connsiteX7" fmla="*/ 1549160 w 3000979"/>
                <a:gd name="connsiteY7" fmla="*/ 213899 h 3934146"/>
                <a:gd name="connsiteX8" fmla="*/ 1698004 w 3000979"/>
                <a:gd name="connsiteY8" fmla="*/ 214915 h 3934146"/>
                <a:gd name="connsiteX9" fmla="*/ 1940320 w 3000979"/>
                <a:gd name="connsiteY9" fmla="*/ 742219 h 3934146"/>
                <a:gd name="connsiteX10" fmla="*/ 2007376 w 3000979"/>
                <a:gd name="connsiteY10" fmla="*/ 900715 h 3934146"/>
                <a:gd name="connsiteX11" fmla="*/ 2098816 w 3000979"/>
                <a:gd name="connsiteY11" fmla="*/ 1047019 h 3934146"/>
                <a:gd name="connsiteX12" fmla="*/ 2220736 w 3000979"/>
                <a:gd name="connsiteY12" fmla="*/ 1187227 h 3934146"/>
                <a:gd name="connsiteX13" fmla="*/ 2434096 w 3000979"/>
                <a:gd name="connsiteY13" fmla="*/ 1406683 h 3934146"/>
                <a:gd name="connsiteX14" fmla="*/ 2714512 w 3000979"/>
                <a:gd name="connsiteY14" fmla="*/ 1693195 h 3934146"/>
                <a:gd name="connsiteX15" fmla="*/ 2882152 w 3000979"/>
                <a:gd name="connsiteY15" fmla="*/ 1924843 h 3934146"/>
                <a:gd name="connsiteX16" fmla="*/ 2890280 w 3000979"/>
                <a:gd name="connsiteY16" fmla="*/ 2510567 h 3934146"/>
                <a:gd name="connsiteX17" fmla="*/ 2957844 w 3000979"/>
                <a:gd name="connsiteY17" fmla="*/ 2891059 h 3934146"/>
                <a:gd name="connsiteX18" fmla="*/ 2990864 w 3000979"/>
                <a:gd name="connsiteY18" fmla="*/ 3193319 h 3934146"/>
                <a:gd name="connsiteX19" fmla="*/ 2781568 w 3000979"/>
                <a:gd name="connsiteY19" fmla="*/ 3343179 h 3934146"/>
                <a:gd name="connsiteX20" fmla="*/ 2598688 w 3000979"/>
                <a:gd name="connsiteY20" fmla="*/ 3765835 h 3934146"/>
                <a:gd name="connsiteX21" fmla="*/ 2436128 w 3000979"/>
                <a:gd name="connsiteY21" fmla="*/ 3933983 h 3934146"/>
                <a:gd name="connsiteX22" fmla="*/ 2298460 w 3000979"/>
                <a:gd name="connsiteY22" fmla="*/ 3706907 h 3934146"/>
                <a:gd name="connsiteX23" fmla="*/ 2153680 w 3000979"/>
                <a:gd name="connsiteY23" fmla="*/ 3387883 h 3934146"/>
                <a:gd name="connsiteX24" fmla="*/ 1995184 w 3000979"/>
                <a:gd name="connsiteY24" fmla="*/ 3369595 h 3934146"/>
                <a:gd name="connsiteX25" fmla="*/ 1806208 w 3000979"/>
                <a:gd name="connsiteY25" fmla="*/ 3418363 h 3934146"/>
                <a:gd name="connsiteX26" fmla="*/ 1513600 w 3000979"/>
                <a:gd name="connsiteY26" fmla="*/ 3467131 h 3934146"/>
                <a:gd name="connsiteX27" fmla="*/ 1458736 w 3000979"/>
                <a:gd name="connsiteY27" fmla="*/ 3467131 h 3934146"/>
                <a:gd name="connsiteX28" fmla="*/ 1245376 w 3000979"/>
                <a:gd name="connsiteY28" fmla="*/ 3515899 h 3934146"/>
                <a:gd name="connsiteX29" fmla="*/ 1172224 w 3000979"/>
                <a:gd name="connsiteY29" fmla="*/ 3521995 h 3934146"/>
                <a:gd name="connsiteX30" fmla="*/ 964960 w 3000979"/>
                <a:gd name="connsiteY30" fmla="*/ 3515899 h 3934146"/>
                <a:gd name="connsiteX31" fmla="*/ 672352 w 3000979"/>
                <a:gd name="connsiteY31" fmla="*/ 3339115 h 3934146"/>
                <a:gd name="connsiteX32" fmla="*/ 440704 w 3000979"/>
                <a:gd name="connsiteY32" fmla="*/ 3058699 h 3934146"/>
                <a:gd name="connsiteX33" fmla="*/ 337072 w 3000979"/>
                <a:gd name="connsiteY33" fmla="*/ 2930683 h 3934146"/>
                <a:gd name="connsiteX34" fmla="*/ 337072 w 3000979"/>
                <a:gd name="connsiteY34" fmla="*/ 2814859 h 3934146"/>
                <a:gd name="connsiteX35" fmla="*/ 318784 w 3000979"/>
                <a:gd name="connsiteY35" fmla="*/ 2674651 h 3934146"/>
                <a:gd name="connsiteX36" fmla="*/ 282208 w 3000979"/>
                <a:gd name="connsiteY36" fmla="*/ 2528347 h 3934146"/>
                <a:gd name="connsiteX37" fmla="*/ 245632 w 3000979"/>
                <a:gd name="connsiteY37" fmla="*/ 2461291 h 3934146"/>
                <a:gd name="connsiteX38" fmla="*/ 178576 w 3000979"/>
                <a:gd name="connsiteY38" fmla="*/ 2382043 h 3934146"/>
                <a:gd name="connsiteX39" fmla="*/ 142000 w 3000979"/>
                <a:gd name="connsiteY39" fmla="*/ 2339371 h 3934146"/>
                <a:gd name="connsiteX40" fmla="*/ 56656 w 3000979"/>
                <a:gd name="connsiteY40" fmla="*/ 2217451 h 3934146"/>
                <a:gd name="connsiteX41" fmla="*/ 38368 w 3000979"/>
                <a:gd name="connsiteY41" fmla="*/ 2077243 h 3934146"/>
                <a:gd name="connsiteX42" fmla="*/ 74944 w 3000979"/>
                <a:gd name="connsiteY42" fmla="*/ 1888267 h 3934146"/>
                <a:gd name="connsiteX43" fmla="*/ 99328 w 3000979"/>
                <a:gd name="connsiteY43" fmla="*/ 1760251 h 3934146"/>
                <a:gd name="connsiteX44" fmla="*/ 99328 w 3000979"/>
                <a:gd name="connsiteY44" fmla="*/ 1620043 h 3934146"/>
                <a:gd name="connsiteX45" fmla="*/ 38368 w 3000979"/>
                <a:gd name="connsiteY45" fmla="*/ 1412779 h 3934146"/>
                <a:gd name="connsiteX46" fmla="*/ 9793 w 3000979"/>
                <a:gd name="connsiteY46" fmla="*/ 1082071 h 3934146"/>
                <a:gd name="connsiteX47" fmla="*/ 195721 w 3000979"/>
                <a:gd name="connsiteY47" fmla="*/ 899191 h 3934146"/>
                <a:gd name="connsiteX48" fmla="*/ 588532 w 3000979"/>
                <a:gd name="connsiteY48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98192 w 2999843"/>
                <a:gd name="connsiteY44" fmla="*/ 1620043 h 3934146"/>
                <a:gd name="connsiteX45" fmla="*/ 46757 w 2999843"/>
                <a:gd name="connsiteY45" fmla="*/ 1488979 h 3934146"/>
                <a:gd name="connsiteX46" fmla="*/ 8657 w 2999843"/>
                <a:gd name="connsiteY46" fmla="*/ 1082071 h 3934146"/>
                <a:gd name="connsiteX47" fmla="*/ 194585 w 2999843"/>
                <a:gd name="connsiteY47" fmla="*/ 899191 h 3934146"/>
                <a:gd name="connsiteX48" fmla="*/ 587396 w 2999843"/>
                <a:gd name="connsiteY48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46757 w 2999843"/>
                <a:gd name="connsiteY44" fmla="*/ 1488979 h 3934146"/>
                <a:gd name="connsiteX45" fmla="*/ 8657 w 2999843"/>
                <a:gd name="connsiteY45" fmla="*/ 1082071 h 3934146"/>
                <a:gd name="connsiteX46" fmla="*/ 194585 w 2999843"/>
                <a:gd name="connsiteY46" fmla="*/ 899191 h 3934146"/>
                <a:gd name="connsiteX47" fmla="*/ 587396 w 2999843"/>
                <a:gd name="connsiteY47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46757 w 2999843"/>
                <a:gd name="connsiteY44" fmla="*/ 1500409 h 3934146"/>
                <a:gd name="connsiteX45" fmla="*/ 8657 w 2999843"/>
                <a:gd name="connsiteY45" fmla="*/ 1082071 h 3934146"/>
                <a:gd name="connsiteX46" fmla="*/ 194585 w 2999843"/>
                <a:gd name="connsiteY46" fmla="*/ 899191 h 3934146"/>
                <a:gd name="connsiteX47" fmla="*/ 587396 w 2999843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57519 w 3001842"/>
                <a:gd name="connsiteY40" fmla="*/ 2217451 h 3934146"/>
                <a:gd name="connsiteX41" fmla="*/ 39231 w 3001842"/>
                <a:gd name="connsiteY41" fmla="*/ 207724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39231 w 3001842"/>
                <a:gd name="connsiteY40" fmla="*/ 2077243 h 3934146"/>
                <a:gd name="connsiteX41" fmla="*/ 75807 w 3001842"/>
                <a:gd name="connsiteY41" fmla="*/ 1888267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9231 w 3001842"/>
                <a:gd name="connsiteY41" fmla="*/ 207724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35421 w 3001842"/>
                <a:gd name="connsiteY40" fmla="*/ 2214403 h 3934146"/>
                <a:gd name="connsiteX41" fmla="*/ 100191 w 3001842"/>
                <a:gd name="connsiteY41" fmla="*/ 1760251 h 3934146"/>
                <a:gd name="connsiteX42" fmla="*/ 48756 w 3001842"/>
                <a:gd name="connsiteY42" fmla="*/ 1500409 h 3934146"/>
                <a:gd name="connsiteX43" fmla="*/ 10656 w 3001842"/>
                <a:gd name="connsiteY43" fmla="*/ 1082071 h 3934146"/>
                <a:gd name="connsiteX44" fmla="*/ 196584 w 3001842"/>
                <a:gd name="connsiteY44" fmla="*/ 899191 h 3934146"/>
                <a:gd name="connsiteX45" fmla="*/ 589395 w 3001842"/>
                <a:gd name="connsiteY45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92774 w 3001842"/>
                <a:gd name="connsiteY38" fmla="*/ 239347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92774 w 3001842"/>
                <a:gd name="connsiteY38" fmla="*/ 239347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192774 w 3001842"/>
                <a:gd name="connsiteY37" fmla="*/ 2393473 h 3934146"/>
                <a:gd name="connsiteX38" fmla="*/ 35421 w 3001842"/>
                <a:gd name="connsiteY38" fmla="*/ 2214403 h 3934146"/>
                <a:gd name="connsiteX39" fmla="*/ 100191 w 3001842"/>
                <a:gd name="connsiteY39" fmla="*/ 1760251 h 3934146"/>
                <a:gd name="connsiteX40" fmla="*/ 48756 w 3001842"/>
                <a:gd name="connsiteY40" fmla="*/ 1500409 h 3934146"/>
                <a:gd name="connsiteX41" fmla="*/ 10656 w 3001842"/>
                <a:gd name="connsiteY41" fmla="*/ 1082071 h 3934146"/>
                <a:gd name="connsiteX42" fmla="*/ 196584 w 3001842"/>
                <a:gd name="connsiteY42" fmla="*/ 899191 h 3934146"/>
                <a:gd name="connsiteX43" fmla="*/ 589395 w 3001842"/>
                <a:gd name="connsiteY43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81485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1064883 w 3001842"/>
                <a:gd name="connsiteY30" fmla="*/ 354256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1064883 w 3001842"/>
                <a:gd name="connsiteY30" fmla="*/ 354256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459599 w 3001842"/>
                <a:gd name="connsiteY26" fmla="*/ 3467131 h 3934146"/>
                <a:gd name="connsiteX27" fmla="*/ 1246239 w 3001842"/>
                <a:gd name="connsiteY27" fmla="*/ 3515899 h 3934146"/>
                <a:gd name="connsiteX28" fmla="*/ 1173087 w 3001842"/>
                <a:gd name="connsiteY28" fmla="*/ 3521995 h 3934146"/>
                <a:gd name="connsiteX29" fmla="*/ 1064883 w 3001842"/>
                <a:gd name="connsiteY29" fmla="*/ 3542569 h 3934146"/>
                <a:gd name="connsiteX30" fmla="*/ 825615 w 3001842"/>
                <a:gd name="connsiteY30" fmla="*/ 3451510 h 3934146"/>
                <a:gd name="connsiteX31" fmla="*/ 332220 w 3001842"/>
                <a:gd name="connsiteY31" fmla="*/ 2894869 h 3934146"/>
                <a:gd name="connsiteX32" fmla="*/ 317742 w 3001842"/>
                <a:gd name="connsiteY32" fmla="*/ 2571781 h 3934146"/>
                <a:gd name="connsiteX33" fmla="*/ 192774 w 3001842"/>
                <a:gd name="connsiteY33" fmla="*/ 2393473 h 3934146"/>
                <a:gd name="connsiteX34" fmla="*/ 35421 w 3001842"/>
                <a:gd name="connsiteY34" fmla="*/ 2214403 h 3934146"/>
                <a:gd name="connsiteX35" fmla="*/ 100191 w 3001842"/>
                <a:gd name="connsiteY35" fmla="*/ 1760251 h 3934146"/>
                <a:gd name="connsiteX36" fmla="*/ 48756 w 3001842"/>
                <a:gd name="connsiteY36" fmla="*/ 1500409 h 3934146"/>
                <a:gd name="connsiteX37" fmla="*/ 10656 w 3001842"/>
                <a:gd name="connsiteY37" fmla="*/ 1082071 h 3934146"/>
                <a:gd name="connsiteX38" fmla="*/ 196584 w 3001842"/>
                <a:gd name="connsiteY38" fmla="*/ 899191 h 3934146"/>
                <a:gd name="connsiteX39" fmla="*/ 589395 w 3001842"/>
                <a:gd name="connsiteY39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246239 w 3001842"/>
                <a:gd name="connsiteY26" fmla="*/ 3515899 h 3934146"/>
                <a:gd name="connsiteX27" fmla="*/ 1173087 w 3001842"/>
                <a:gd name="connsiteY27" fmla="*/ 3521995 h 3934146"/>
                <a:gd name="connsiteX28" fmla="*/ 1064883 w 3001842"/>
                <a:gd name="connsiteY28" fmla="*/ 3542569 h 3934146"/>
                <a:gd name="connsiteX29" fmla="*/ 825615 w 3001842"/>
                <a:gd name="connsiteY29" fmla="*/ 3451510 h 3934146"/>
                <a:gd name="connsiteX30" fmla="*/ 332220 w 3001842"/>
                <a:gd name="connsiteY30" fmla="*/ 2894869 h 3934146"/>
                <a:gd name="connsiteX31" fmla="*/ 317742 w 3001842"/>
                <a:gd name="connsiteY31" fmla="*/ 2571781 h 3934146"/>
                <a:gd name="connsiteX32" fmla="*/ 192774 w 3001842"/>
                <a:gd name="connsiteY32" fmla="*/ 2393473 h 3934146"/>
                <a:gd name="connsiteX33" fmla="*/ 35421 w 3001842"/>
                <a:gd name="connsiteY33" fmla="*/ 2214403 h 3934146"/>
                <a:gd name="connsiteX34" fmla="*/ 100191 w 3001842"/>
                <a:gd name="connsiteY34" fmla="*/ 1760251 h 3934146"/>
                <a:gd name="connsiteX35" fmla="*/ 48756 w 3001842"/>
                <a:gd name="connsiteY35" fmla="*/ 1500409 h 3934146"/>
                <a:gd name="connsiteX36" fmla="*/ 10656 w 3001842"/>
                <a:gd name="connsiteY36" fmla="*/ 1082071 h 3934146"/>
                <a:gd name="connsiteX37" fmla="*/ 196584 w 3001842"/>
                <a:gd name="connsiteY37" fmla="*/ 899191 h 3934146"/>
                <a:gd name="connsiteX38" fmla="*/ 589395 w 3001842"/>
                <a:gd name="connsiteY38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73087 w 3001842"/>
                <a:gd name="connsiteY26" fmla="*/ 3521995 h 3934146"/>
                <a:gd name="connsiteX27" fmla="*/ 1064883 w 3001842"/>
                <a:gd name="connsiteY27" fmla="*/ 3542569 h 3934146"/>
                <a:gd name="connsiteX28" fmla="*/ 825615 w 3001842"/>
                <a:gd name="connsiteY28" fmla="*/ 3451510 h 3934146"/>
                <a:gd name="connsiteX29" fmla="*/ 332220 w 3001842"/>
                <a:gd name="connsiteY29" fmla="*/ 2894869 h 3934146"/>
                <a:gd name="connsiteX30" fmla="*/ 317742 w 3001842"/>
                <a:gd name="connsiteY30" fmla="*/ 2571781 h 3934146"/>
                <a:gd name="connsiteX31" fmla="*/ 192774 w 3001842"/>
                <a:gd name="connsiteY31" fmla="*/ 2393473 h 3934146"/>
                <a:gd name="connsiteX32" fmla="*/ 35421 w 3001842"/>
                <a:gd name="connsiteY32" fmla="*/ 2214403 h 3934146"/>
                <a:gd name="connsiteX33" fmla="*/ 100191 w 3001842"/>
                <a:gd name="connsiteY33" fmla="*/ 1760251 h 3934146"/>
                <a:gd name="connsiteX34" fmla="*/ 48756 w 3001842"/>
                <a:gd name="connsiteY34" fmla="*/ 1500409 h 3934146"/>
                <a:gd name="connsiteX35" fmla="*/ 10656 w 3001842"/>
                <a:gd name="connsiteY35" fmla="*/ 1082071 h 3934146"/>
                <a:gd name="connsiteX36" fmla="*/ 196584 w 3001842"/>
                <a:gd name="connsiteY36" fmla="*/ 899191 h 3934146"/>
                <a:gd name="connsiteX37" fmla="*/ 589395 w 3001842"/>
                <a:gd name="connsiteY3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064883 w 3001842"/>
                <a:gd name="connsiteY26" fmla="*/ 354256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001842" h="3934146">
                  <a:moveTo>
                    <a:pt x="589395" y="631348"/>
                  </a:moveTo>
                  <a:cubicBezTo>
                    <a:pt x="617208" y="549560"/>
                    <a:pt x="496431" y="486822"/>
                    <a:pt x="461379" y="445039"/>
                  </a:cubicBezTo>
                  <a:cubicBezTo>
                    <a:pt x="408674" y="392842"/>
                    <a:pt x="308344" y="350170"/>
                    <a:pt x="310884" y="244633"/>
                  </a:cubicBezTo>
                  <a:cubicBezTo>
                    <a:pt x="301867" y="195611"/>
                    <a:pt x="355715" y="110394"/>
                    <a:pt x="417183" y="59467"/>
                  </a:cubicBezTo>
                  <a:cubicBezTo>
                    <a:pt x="465443" y="4476"/>
                    <a:pt x="584553" y="-6452"/>
                    <a:pt x="670548" y="3079"/>
                  </a:cubicBezTo>
                  <a:cubicBezTo>
                    <a:pt x="822948" y="19970"/>
                    <a:pt x="992493" y="40671"/>
                    <a:pt x="1137273" y="152812"/>
                  </a:cubicBezTo>
                  <a:cubicBezTo>
                    <a:pt x="1205557" y="199844"/>
                    <a:pt x="1330990" y="288787"/>
                    <a:pt x="1454519" y="274859"/>
                  </a:cubicBezTo>
                  <a:cubicBezTo>
                    <a:pt x="1507309" y="267874"/>
                    <a:pt x="1518188" y="234219"/>
                    <a:pt x="1550023" y="213899"/>
                  </a:cubicBezTo>
                  <a:cubicBezTo>
                    <a:pt x="1616571" y="187991"/>
                    <a:pt x="1650099" y="207803"/>
                    <a:pt x="1698867" y="214915"/>
                  </a:cubicBezTo>
                  <a:cubicBezTo>
                    <a:pt x="1830947" y="275875"/>
                    <a:pt x="1892161" y="629189"/>
                    <a:pt x="1941183" y="742219"/>
                  </a:cubicBezTo>
                  <a:lnTo>
                    <a:pt x="2008239" y="900715"/>
                  </a:lnTo>
                  <a:lnTo>
                    <a:pt x="2099679" y="1047019"/>
                  </a:lnTo>
                  <a:lnTo>
                    <a:pt x="2221599" y="1187227"/>
                  </a:lnTo>
                  <a:lnTo>
                    <a:pt x="2434959" y="1406683"/>
                  </a:lnTo>
                  <a:lnTo>
                    <a:pt x="2715375" y="1693195"/>
                  </a:lnTo>
                  <a:cubicBezTo>
                    <a:pt x="2771255" y="1770411"/>
                    <a:pt x="2829675" y="1832387"/>
                    <a:pt x="2883015" y="1924843"/>
                  </a:cubicBezTo>
                  <a:cubicBezTo>
                    <a:pt x="2977164" y="2137864"/>
                    <a:pt x="2893514" y="2315326"/>
                    <a:pt x="2891143" y="2510567"/>
                  </a:cubicBezTo>
                  <a:cubicBezTo>
                    <a:pt x="2862864" y="2700898"/>
                    <a:pt x="2936186" y="2764228"/>
                    <a:pt x="2958707" y="2891059"/>
                  </a:cubicBezTo>
                  <a:cubicBezTo>
                    <a:pt x="2992574" y="3001972"/>
                    <a:pt x="3016280" y="3161146"/>
                    <a:pt x="2991727" y="3193319"/>
                  </a:cubicBezTo>
                  <a:cubicBezTo>
                    <a:pt x="2916035" y="3311006"/>
                    <a:pt x="2837803" y="3281372"/>
                    <a:pt x="2782431" y="3343179"/>
                  </a:cubicBezTo>
                  <a:cubicBezTo>
                    <a:pt x="2678291" y="3451891"/>
                    <a:pt x="2642731" y="3646963"/>
                    <a:pt x="2599551" y="3765835"/>
                  </a:cubicBezTo>
                  <a:cubicBezTo>
                    <a:pt x="2558064" y="3832044"/>
                    <a:pt x="2524198" y="3938894"/>
                    <a:pt x="2436991" y="3933983"/>
                  </a:cubicBezTo>
                  <a:cubicBezTo>
                    <a:pt x="2368242" y="3927718"/>
                    <a:pt x="2309652" y="3786832"/>
                    <a:pt x="2299323" y="3706907"/>
                  </a:cubicBezTo>
                  <a:cubicBezTo>
                    <a:pt x="2251063" y="3600566"/>
                    <a:pt x="2266303" y="3451044"/>
                    <a:pt x="2154543" y="3387883"/>
                  </a:cubicBezTo>
                  <a:lnTo>
                    <a:pt x="1996047" y="3369595"/>
                  </a:lnTo>
                  <a:lnTo>
                    <a:pt x="1807071" y="3418363"/>
                  </a:lnTo>
                  <a:cubicBezTo>
                    <a:pt x="1571740" y="3461035"/>
                    <a:pt x="1340219" y="3532282"/>
                    <a:pt x="1101078" y="3546379"/>
                  </a:cubicBezTo>
                  <a:cubicBezTo>
                    <a:pt x="1009892" y="3546506"/>
                    <a:pt x="905371" y="3533298"/>
                    <a:pt x="825615" y="3451510"/>
                  </a:cubicBezTo>
                  <a:cubicBezTo>
                    <a:pt x="652895" y="3326288"/>
                    <a:pt x="428740" y="3062001"/>
                    <a:pt x="332220" y="2894869"/>
                  </a:cubicBezTo>
                  <a:cubicBezTo>
                    <a:pt x="315964" y="2792888"/>
                    <a:pt x="322568" y="2679477"/>
                    <a:pt x="317742" y="2571781"/>
                  </a:cubicBezTo>
                  <a:cubicBezTo>
                    <a:pt x="287516" y="2489485"/>
                    <a:pt x="256334" y="2434970"/>
                    <a:pt x="192774" y="2393473"/>
                  </a:cubicBezTo>
                  <a:cubicBezTo>
                    <a:pt x="119051" y="2345340"/>
                    <a:pt x="76442" y="2287428"/>
                    <a:pt x="35421" y="2214403"/>
                  </a:cubicBezTo>
                  <a:cubicBezTo>
                    <a:pt x="-15379" y="2028729"/>
                    <a:pt x="103366" y="1919255"/>
                    <a:pt x="100191" y="1760251"/>
                  </a:cubicBezTo>
                  <a:lnTo>
                    <a:pt x="48756" y="1500409"/>
                  </a:lnTo>
                  <a:cubicBezTo>
                    <a:pt x="22086" y="1388268"/>
                    <a:pt x="-19824" y="1245647"/>
                    <a:pt x="10656" y="1082071"/>
                  </a:cubicBezTo>
                  <a:cubicBezTo>
                    <a:pt x="18657" y="1030001"/>
                    <a:pt x="137148" y="932211"/>
                    <a:pt x="196584" y="899191"/>
                  </a:cubicBezTo>
                  <a:cubicBezTo>
                    <a:pt x="330696" y="811815"/>
                    <a:pt x="535293" y="753014"/>
                    <a:pt x="589395" y="631348"/>
                  </a:cubicBezTo>
                  <a:close/>
                </a:path>
              </a:pathLst>
            </a:custGeom>
            <a:pattFill prst="diagBrick">
              <a:fgClr>
                <a:schemeClr val="tx1"/>
              </a:fgClr>
              <a:bgClr>
                <a:srgbClr val="79C6FF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9" name="Freeform 8"/>
            <p:cNvSpPr/>
            <p:nvPr/>
          </p:nvSpPr>
          <p:spPr>
            <a:xfrm>
              <a:off x="4853241" y="1768098"/>
              <a:ext cx="2665160" cy="3446002"/>
            </a:xfrm>
            <a:custGeom>
              <a:avLst/>
              <a:gdLst>
                <a:gd name="connsiteX0" fmla="*/ 615696 w 3005328"/>
                <a:gd name="connsiteY0" fmla="*/ 652272 h 3852672"/>
                <a:gd name="connsiteX1" fmla="*/ 426720 w 3005328"/>
                <a:gd name="connsiteY1" fmla="*/ 414528 h 3852672"/>
                <a:gd name="connsiteX2" fmla="*/ 304800 w 3005328"/>
                <a:gd name="connsiteY2" fmla="*/ 225552 h 3852672"/>
                <a:gd name="connsiteX3" fmla="*/ 420624 w 3005328"/>
                <a:gd name="connsiteY3" fmla="*/ 67056 h 3852672"/>
                <a:gd name="connsiteX4" fmla="*/ 640080 w 3005328"/>
                <a:gd name="connsiteY4" fmla="*/ 0 h 3852672"/>
                <a:gd name="connsiteX5" fmla="*/ 694944 w 3005328"/>
                <a:gd name="connsiteY5" fmla="*/ 18288 h 3852672"/>
                <a:gd name="connsiteX6" fmla="*/ 914400 w 3005328"/>
                <a:gd name="connsiteY6" fmla="*/ 54864 h 3852672"/>
                <a:gd name="connsiteX7" fmla="*/ 1304544 w 3005328"/>
                <a:gd name="connsiteY7" fmla="*/ 249936 h 3852672"/>
                <a:gd name="connsiteX8" fmla="*/ 1371600 w 3005328"/>
                <a:gd name="connsiteY8" fmla="*/ 292608 h 3852672"/>
                <a:gd name="connsiteX9" fmla="*/ 1578864 w 3005328"/>
                <a:gd name="connsiteY9" fmla="*/ 231648 h 3852672"/>
                <a:gd name="connsiteX10" fmla="*/ 1633728 w 3005328"/>
                <a:gd name="connsiteY10" fmla="*/ 207264 h 3852672"/>
                <a:gd name="connsiteX11" fmla="*/ 1773936 w 3005328"/>
                <a:gd name="connsiteY11" fmla="*/ 274320 h 3852672"/>
                <a:gd name="connsiteX12" fmla="*/ 1828800 w 3005328"/>
                <a:gd name="connsiteY12" fmla="*/ 384048 h 3852672"/>
                <a:gd name="connsiteX13" fmla="*/ 1871472 w 3005328"/>
                <a:gd name="connsiteY13" fmla="*/ 536448 h 3852672"/>
                <a:gd name="connsiteX14" fmla="*/ 1944624 w 3005328"/>
                <a:gd name="connsiteY14" fmla="*/ 749808 h 3852672"/>
                <a:gd name="connsiteX15" fmla="*/ 2011680 w 3005328"/>
                <a:gd name="connsiteY15" fmla="*/ 908304 h 3852672"/>
                <a:gd name="connsiteX16" fmla="*/ 2103120 w 3005328"/>
                <a:gd name="connsiteY16" fmla="*/ 1054608 h 3852672"/>
                <a:gd name="connsiteX17" fmla="*/ 2225040 w 3005328"/>
                <a:gd name="connsiteY17" fmla="*/ 1194816 h 3852672"/>
                <a:gd name="connsiteX18" fmla="*/ 2438400 w 3005328"/>
                <a:gd name="connsiteY18" fmla="*/ 1414272 h 3852672"/>
                <a:gd name="connsiteX19" fmla="*/ 2718816 w 3005328"/>
                <a:gd name="connsiteY19" fmla="*/ 1700784 h 3852672"/>
                <a:gd name="connsiteX20" fmla="*/ 2901696 w 3005328"/>
                <a:gd name="connsiteY20" fmla="*/ 1932432 h 3852672"/>
                <a:gd name="connsiteX21" fmla="*/ 2932176 w 3005328"/>
                <a:gd name="connsiteY21" fmla="*/ 2139696 h 3852672"/>
                <a:gd name="connsiteX22" fmla="*/ 2907792 w 3005328"/>
                <a:gd name="connsiteY22" fmla="*/ 2414016 h 3852672"/>
                <a:gd name="connsiteX23" fmla="*/ 2889504 w 3005328"/>
                <a:gd name="connsiteY23" fmla="*/ 2657856 h 3852672"/>
                <a:gd name="connsiteX24" fmla="*/ 2974848 w 3005328"/>
                <a:gd name="connsiteY24" fmla="*/ 2913888 h 3852672"/>
                <a:gd name="connsiteX25" fmla="*/ 2968752 w 3005328"/>
                <a:gd name="connsiteY25" fmla="*/ 2926080 h 3852672"/>
                <a:gd name="connsiteX26" fmla="*/ 3005328 w 3005328"/>
                <a:gd name="connsiteY26" fmla="*/ 3188208 h 3852672"/>
                <a:gd name="connsiteX27" fmla="*/ 2816352 w 3005328"/>
                <a:gd name="connsiteY27" fmla="*/ 3340608 h 3852672"/>
                <a:gd name="connsiteX28" fmla="*/ 2724912 w 3005328"/>
                <a:gd name="connsiteY28" fmla="*/ 3401568 h 3852672"/>
                <a:gd name="connsiteX29" fmla="*/ 2602992 w 3005328"/>
                <a:gd name="connsiteY29" fmla="*/ 3773424 h 3852672"/>
                <a:gd name="connsiteX30" fmla="*/ 2481072 w 3005328"/>
                <a:gd name="connsiteY30" fmla="*/ 3852672 h 3852672"/>
                <a:gd name="connsiteX31" fmla="*/ 2426208 w 3005328"/>
                <a:gd name="connsiteY31" fmla="*/ 3834384 h 3852672"/>
                <a:gd name="connsiteX32" fmla="*/ 2310384 w 3005328"/>
                <a:gd name="connsiteY32" fmla="*/ 3785616 h 3852672"/>
                <a:gd name="connsiteX33" fmla="*/ 2231136 w 3005328"/>
                <a:gd name="connsiteY33" fmla="*/ 3493008 h 3852672"/>
                <a:gd name="connsiteX34" fmla="*/ 2157984 w 3005328"/>
                <a:gd name="connsiteY34" fmla="*/ 3395472 h 3852672"/>
                <a:gd name="connsiteX35" fmla="*/ 1999488 w 3005328"/>
                <a:gd name="connsiteY35" fmla="*/ 3377184 h 3852672"/>
                <a:gd name="connsiteX36" fmla="*/ 1810512 w 3005328"/>
                <a:gd name="connsiteY36" fmla="*/ 3425952 h 3852672"/>
                <a:gd name="connsiteX37" fmla="*/ 1517904 w 3005328"/>
                <a:gd name="connsiteY37" fmla="*/ 3474720 h 3852672"/>
                <a:gd name="connsiteX38" fmla="*/ 1463040 w 3005328"/>
                <a:gd name="connsiteY38" fmla="*/ 3474720 h 3852672"/>
                <a:gd name="connsiteX39" fmla="*/ 1249680 w 3005328"/>
                <a:gd name="connsiteY39" fmla="*/ 3523488 h 3852672"/>
                <a:gd name="connsiteX40" fmla="*/ 1176528 w 3005328"/>
                <a:gd name="connsiteY40" fmla="*/ 3529584 h 3852672"/>
                <a:gd name="connsiteX41" fmla="*/ 969264 w 3005328"/>
                <a:gd name="connsiteY41" fmla="*/ 3523488 h 3852672"/>
                <a:gd name="connsiteX42" fmla="*/ 676656 w 3005328"/>
                <a:gd name="connsiteY42" fmla="*/ 3346704 h 3852672"/>
                <a:gd name="connsiteX43" fmla="*/ 445008 w 3005328"/>
                <a:gd name="connsiteY43" fmla="*/ 3066288 h 3852672"/>
                <a:gd name="connsiteX44" fmla="*/ 341376 w 3005328"/>
                <a:gd name="connsiteY44" fmla="*/ 2938272 h 3852672"/>
                <a:gd name="connsiteX45" fmla="*/ 341376 w 3005328"/>
                <a:gd name="connsiteY45" fmla="*/ 2822448 h 3852672"/>
                <a:gd name="connsiteX46" fmla="*/ 323088 w 3005328"/>
                <a:gd name="connsiteY46" fmla="*/ 2682240 h 3852672"/>
                <a:gd name="connsiteX47" fmla="*/ 286512 w 3005328"/>
                <a:gd name="connsiteY47" fmla="*/ 2535936 h 3852672"/>
                <a:gd name="connsiteX48" fmla="*/ 249936 w 3005328"/>
                <a:gd name="connsiteY48" fmla="*/ 2468880 h 3852672"/>
                <a:gd name="connsiteX49" fmla="*/ 182880 w 3005328"/>
                <a:gd name="connsiteY49" fmla="*/ 2389632 h 3852672"/>
                <a:gd name="connsiteX50" fmla="*/ 146304 w 3005328"/>
                <a:gd name="connsiteY50" fmla="*/ 2346960 h 3852672"/>
                <a:gd name="connsiteX51" fmla="*/ 60960 w 3005328"/>
                <a:gd name="connsiteY51" fmla="*/ 2225040 h 3852672"/>
                <a:gd name="connsiteX52" fmla="*/ 42672 w 3005328"/>
                <a:gd name="connsiteY52" fmla="*/ 2084832 h 3852672"/>
                <a:gd name="connsiteX53" fmla="*/ 79248 w 3005328"/>
                <a:gd name="connsiteY53" fmla="*/ 1895856 h 3852672"/>
                <a:gd name="connsiteX54" fmla="*/ 103632 w 3005328"/>
                <a:gd name="connsiteY54" fmla="*/ 1767840 h 3852672"/>
                <a:gd name="connsiteX55" fmla="*/ 103632 w 3005328"/>
                <a:gd name="connsiteY55" fmla="*/ 1627632 h 3852672"/>
                <a:gd name="connsiteX56" fmla="*/ 42672 w 3005328"/>
                <a:gd name="connsiteY56" fmla="*/ 1420368 h 3852672"/>
                <a:gd name="connsiteX57" fmla="*/ 0 w 3005328"/>
                <a:gd name="connsiteY57" fmla="*/ 1274064 h 3852672"/>
                <a:gd name="connsiteX58" fmla="*/ 0 w 3005328"/>
                <a:gd name="connsiteY58" fmla="*/ 1152144 h 3852672"/>
                <a:gd name="connsiteX59" fmla="*/ 18288 w 3005328"/>
                <a:gd name="connsiteY59" fmla="*/ 1042416 h 3852672"/>
                <a:gd name="connsiteX60" fmla="*/ 73152 w 3005328"/>
                <a:gd name="connsiteY60" fmla="*/ 1005840 h 3852672"/>
                <a:gd name="connsiteX61" fmla="*/ 213360 w 3005328"/>
                <a:gd name="connsiteY61" fmla="*/ 914400 h 3852672"/>
                <a:gd name="connsiteX62" fmla="*/ 615696 w 3005328"/>
                <a:gd name="connsiteY62" fmla="*/ 652272 h 3852672"/>
                <a:gd name="connsiteX0" fmla="*/ 615696 w 3005328"/>
                <a:gd name="connsiteY0" fmla="*/ 652272 h 3941572"/>
                <a:gd name="connsiteX1" fmla="*/ 426720 w 3005328"/>
                <a:gd name="connsiteY1" fmla="*/ 414528 h 3941572"/>
                <a:gd name="connsiteX2" fmla="*/ 304800 w 3005328"/>
                <a:gd name="connsiteY2" fmla="*/ 225552 h 3941572"/>
                <a:gd name="connsiteX3" fmla="*/ 420624 w 3005328"/>
                <a:gd name="connsiteY3" fmla="*/ 67056 h 3941572"/>
                <a:gd name="connsiteX4" fmla="*/ 640080 w 3005328"/>
                <a:gd name="connsiteY4" fmla="*/ 0 h 3941572"/>
                <a:gd name="connsiteX5" fmla="*/ 694944 w 3005328"/>
                <a:gd name="connsiteY5" fmla="*/ 18288 h 3941572"/>
                <a:gd name="connsiteX6" fmla="*/ 914400 w 3005328"/>
                <a:gd name="connsiteY6" fmla="*/ 54864 h 3941572"/>
                <a:gd name="connsiteX7" fmla="*/ 1304544 w 3005328"/>
                <a:gd name="connsiteY7" fmla="*/ 249936 h 3941572"/>
                <a:gd name="connsiteX8" fmla="*/ 1371600 w 3005328"/>
                <a:gd name="connsiteY8" fmla="*/ 292608 h 3941572"/>
                <a:gd name="connsiteX9" fmla="*/ 1578864 w 3005328"/>
                <a:gd name="connsiteY9" fmla="*/ 231648 h 3941572"/>
                <a:gd name="connsiteX10" fmla="*/ 1633728 w 3005328"/>
                <a:gd name="connsiteY10" fmla="*/ 207264 h 3941572"/>
                <a:gd name="connsiteX11" fmla="*/ 1773936 w 3005328"/>
                <a:gd name="connsiteY11" fmla="*/ 274320 h 3941572"/>
                <a:gd name="connsiteX12" fmla="*/ 1828800 w 3005328"/>
                <a:gd name="connsiteY12" fmla="*/ 384048 h 3941572"/>
                <a:gd name="connsiteX13" fmla="*/ 1871472 w 3005328"/>
                <a:gd name="connsiteY13" fmla="*/ 536448 h 3941572"/>
                <a:gd name="connsiteX14" fmla="*/ 1944624 w 3005328"/>
                <a:gd name="connsiteY14" fmla="*/ 749808 h 3941572"/>
                <a:gd name="connsiteX15" fmla="*/ 2011680 w 3005328"/>
                <a:gd name="connsiteY15" fmla="*/ 908304 h 3941572"/>
                <a:gd name="connsiteX16" fmla="*/ 2103120 w 3005328"/>
                <a:gd name="connsiteY16" fmla="*/ 1054608 h 3941572"/>
                <a:gd name="connsiteX17" fmla="*/ 2225040 w 3005328"/>
                <a:gd name="connsiteY17" fmla="*/ 1194816 h 3941572"/>
                <a:gd name="connsiteX18" fmla="*/ 2438400 w 3005328"/>
                <a:gd name="connsiteY18" fmla="*/ 1414272 h 3941572"/>
                <a:gd name="connsiteX19" fmla="*/ 2718816 w 3005328"/>
                <a:gd name="connsiteY19" fmla="*/ 1700784 h 3941572"/>
                <a:gd name="connsiteX20" fmla="*/ 2901696 w 3005328"/>
                <a:gd name="connsiteY20" fmla="*/ 1932432 h 3941572"/>
                <a:gd name="connsiteX21" fmla="*/ 2932176 w 3005328"/>
                <a:gd name="connsiteY21" fmla="*/ 2139696 h 3941572"/>
                <a:gd name="connsiteX22" fmla="*/ 2907792 w 3005328"/>
                <a:gd name="connsiteY22" fmla="*/ 2414016 h 3941572"/>
                <a:gd name="connsiteX23" fmla="*/ 2889504 w 3005328"/>
                <a:gd name="connsiteY23" fmla="*/ 2657856 h 3941572"/>
                <a:gd name="connsiteX24" fmla="*/ 2974848 w 3005328"/>
                <a:gd name="connsiteY24" fmla="*/ 2913888 h 3941572"/>
                <a:gd name="connsiteX25" fmla="*/ 2968752 w 3005328"/>
                <a:gd name="connsiteY25" fmla="*/ 2926080 h 3941572"/>
                <a:gd name="connsiteX26" fmla="*/ 3005328 w 3005328"/>
                <a:gd name="connsiteY26" fmla="*/ 3188208 h 3941572"/>
                <a:gd name="connsiteX27" fmla="*/ 2816352 w 3005328"/>
                <a:gd name="connsiteY27" fmla="*/ 3340608 h 3941572"/>
                <a:gd name="connsiteX28" fmla="*/ 2724912 w 3005328"/>
                <a:gd name="connsiteY28" fmla="*/ 3401568 h 3941572"/>
                <a:gd name="connsiteX29" fmla="*/ 2602992 w 3005328"/>
                <a:gd name="connsiteY29" fmla="*/ 3773424 h 3941572"/>
                <a:gd name="connsiteX30" fmla="*/ 2440432 w 3005328"/>
                <a:gd name="connsiteY30" fmla="*/ 3941572 h 3941572"/>
                <a:gd name="connsiteX31" fmla="*/ 2426208 w 3005328"/>
                <a:gd name="connsiteY31" fmla="*/ 3834384 h 3941572"/>
                <a:gd name="connsiteX32" fmla="*/ 2310384 w 3005328"/>
                <a:gd name="connsiteY32" fmla="*/ 3785616 h 3941572"/>
                <a:gd name="connsiteX33" fmla="*/ 2231136 w 3005328"/>
                <a:gd name="connsiteY33" fmla="*/ 3493008 h 3941572"/>
                <a:gd name="connsiteX34" fmla="*/ 2157984 w 3005328"/>
                <a:gd name="connsiteY34" fmla="*/ 3395472 h 3941572"/>
                <a:gd name="connsiteX35" fmla="*/ 1999488 w 3005328"/>
                <a:gd name="connsiteY35" fmla="*/ 3377184 h 3941572"/>
                <a:gd name="connsiteX36" fmla="*/ 1810512 w 3005328"/>
                <a:gd name="connsiteY36" fmla="*/ 3425952 h 3941572"/>
                <a:gd name="connsiteX37" fmla="*/ 1517904 w 3005328"/>
                <a:gd name="connsiteY37" fmla="*/ 3474720 h 3941572"/>
                <a:gd name="connsiteX38" fmla="*/ 1463040 w 3005328"/>
                <a:gd name="connsiteY38" fmla="*/ 3474720 h 3941572"/>
                <a:gd name="connsiteX39" fmla="*/ 1249680 w 3005328"/>
                <a:gd name="connsiteY39" fmla="*/ 3523488 h 3941572"/>
                <a:gd name="connsiteX40" fmla="*/ 1176528 w 3005328"/>
                <a:gd name="connsiteY40" fmla="*/ 3529584 h 3941572"/>
                <a:gd name="connsiteX41" fmla="*/ 969264 w 3005328"/>
                <a:gd name="connsiteY41" fmla="*/ 3523488 h 3941572"/>
                <a:gd name="connsiteX42" fmla="*/ 676656 w 3005328"/>
                <a:gd name="connsiteY42" fmla="*/ 3346704 h 3941572"/>
                <a:gd name="connsiteX43" fmla="*/ 445008 w 3005328"/>
                <a:gd name="connsiteY43" fmla="*/ 3066288 h 3941572"/>
                <a:gd name="connsiteX44" fmla="*/ 341376 w 3005328"/>
                <a:gd name="connsiteY44" fmla="*/ 2938272 h 3941572"/>
                <a:gd name="connsiteX45" fmla="*/ 341376 w 3005328"/>
                <a:gd name="connsiteY45" fmla="*/ 2822448 h 3941572"/>
                <a:gd name="connsiteX46" fmla="*/ 323088 w 3005328"/>
                <a:gd name="connsiteY46" fmla="*/ 2682240 h 3941572"/>
                <a:gd name="connsiteX47" fmla="*/ 286512 w 3005328"/>
                <a:gd name="connsiteY47" fmla="*/ 2535936 h 3941572"/>
                <a:gd name="connsiteX48" fmla="*/ 249936 w 3005328"/>
                <a:gd name="connsiteY48" fmla="*/ 2468880 h 3941572"/>
                <a:gd name="connsiteX49" fmla="*/ 182880 w 3005328"/>
                <a:gd name="connsiteY49" fmla="*/ 2389632 h 3941572"/>
                <a:gd name="connsiteX50" fmla="*/ 146304 w 3005328"/>
                <a:gd name="connsiteY50" fmla="*/ 2346960 h 3941572"/>
                <a:gd name="connsiteX51" fmla="*/ 60960 w 3005328"/>
                <a:gd name="connsiteY51" fmla="*/ 2225040 h 3941572"/>
                <a:gd name="connsiteX52" fmla="*/ 42672 w 3005328"/>
                <a:gd name="connsiteY52" fmla="*/ 2084832 h 3941572"/>
                <a:gd name="connsiteX53" fmla="*/ 79248 w 3005328"/>
                <a:gd name="connsiteY53" fmla="*/ 1895856 h 3941572"/>
                <a:gd name="connsiteX54" fmla="*/ 103632 w 3005328"/>
                <a:gd name="connsiteY54" fmla="*/ 1767840 h 3941572"/>
                <a:gd name="connsiteX55" fmla="*/ 103632 w 3005328"/>
                <a:gd name="connsiteY55" fmla="*/ 1627632 h 3941572"/>
                <a:gd name="connsiteX56" fmla="*/ 42672 w 3005328"/>
                <a:gd name="connsiteY56" fmla="*/ 1420368 h 3941572"/>
                <a:gd name="connsiteX57" fmla="*/ 0 w 3005328"/>
                <a:gd name="connsiteY57" fmla="*/ 1274064 h 3941572"/>
                <a:gd name="connsiteX58" fmla="*/ 0 w 3005328"/>
                <a:gd name="connsiteY58" fmla="*/ 1152144 h 3941572"/>
                <a:gd name="connsiteX59" fmla="*/ 18288 w 3005328"/>
                <a:gd name="connsiteY59" fmla="*/ 1042416 h 3941572"/>
                <a:gd name="connsiteX60" fmla="*/ 73152 w 3005328"/>
                <a:gd name="connsiteY60" fmla="*/ 1005840 h 3941572"/>
                <a:gd name="connsiteX61" fmla="*/ 213360 w 3005328"/>
                <a:gd name="connsiteY61" fmla="*/ 914400 h 3941572"/>
                <a:gd name="connsiteX62" fmla="*/ 615696 w 3005328"/>
                <a:gd name="connsiteY62" fmla="*/ 652272 h 3941572"/>
                <a:gd name="connsiteX0" fmla="*/ 615696 w 3005328"/>
                <a:gd name="connsiteY0" fmla="*/ 652272 h 3941572"/>
                <a:gd name="connsiteX1" fmla="*/ 426720 w 3005328"/>
                <a:gd name="connsiteY1" fmla="*/ 414528 h 3941572"/>
                <a:gd name="connsiteX2" fmla="*/ 304800 w 3005328"/>
                <a:gd name="connsiteY2" fmla="*/ 225552 h 3941572"/>
                <a:gd name="connsiteX3" fmla="*/ 420624 w 3005328"/>
                <a:gd name="connsiteY3" fmla="*/ 67056 h 3941572"/>
                <a:gd name="connsiteX4" fmla="*/ 640080 w 3005328"/>
                <a:gd name="connsiteY4" fmla="*/ 0 h 3941572"/>
                <a:gd name="connsiteX5" fmla="*/ 694944 w 3005328"/>
                <a:gd name="connsiteY5" fmla="*/ 18288 h 3941572"/>
                <a:gd name="connsiteX6" fmla="*/ 914400 w 3005328"/>
                <a:gd name="connsiteY6" fmla="*/ 54864 h 3941572"/>
                <a:gd name="connsiteX7" fmla="*/ 1304544 w 3005328"/>
                <a:gd name="connsiteY7" fmla="*/ 249936 h 3941572"/>
                <a:gd name="connsiteX8" fmla="*/ 1371600 w 3005328"/>
                <a:gd name="connsiteY8" fmla="*/ 292608 h 3941572"/>
                <a:gd name="connsiteX9" fmla="*/ 1578864 w 3005328"/>
                <a:gd name="connsiteY9" fmla="*/ 231648 h 3941572"/>
                <a:gd name="connsiteX10" fmla="*/ 1633728 w 3005328"/>
                <a:gd name="connsiteY10" fmla="*/ 207264 h 3941572"/>
                <a:gd name="connsiteX11" fmla="*/ 1773936 w 3005328"/>
                <a:gd name="connsiteY11" fmla="*/ 274320 h 3941572"/>
                <a:gd name="connsiteX12" fmla="*/ 1828800 w 3005328"/>
                <a:gd name="connsiteY12" fmla="*/ 384048 h 3941572"/>
                <a:gd name="connsiteX13" fmla="*/ 1871472 w 3005328"/>
                <a:gd name="connsiteY13" fmla="*/ 536448 h 3941572"/>
                <a:gd name="connsiteX14" fmla="*/ 1944624 w 3005328"/>
                <a:gd name="connsiteY14" fmla="*/ 749808 h 3941572"/>
                <a:gd name="connsiteX15" fmla="*/ 2011680 w 3005328"/>
                <a:gd name="connsiteY15" fmla="*/ 908304 h 3941572"/>
                <a:gd name="connsiteX16" fmla="*/ 2103120 w 3005328"/>
                <a:gd name="connsiteY16" fmla="*/ 1054608 h 3941572"/>
                <a:gd name="connsiteX17" fmla="*/ 2225040 w 3005328"/>
                <a:gd name="connsiteY17" fmla="*/ 1194816 h 3941572"/>
                <a:gd name="connsiteX18" fmla="*/ 2438400 w 3005328"/>
                <a:gd name="connsiteY18" fmla="*/ 1414272 h 3941572"/>
                <a:gd name="connsiteX19" fmla="*/ 2718816 w 3005328"/>
                <a:gd name="connsiteY19" fmla="*/ 1700784 h 3941572"/>
                <a:gd name="connsiteX20" fmla="*/ 2901696 w 3005328"/>
                <a:gd name="connsiteY20" fmla="*/ 1932432 h 3941572"/>
                <a:gd name="connsiteX21" fmla="*/ 2932176 w 3005328"/>
                <a:gd name="connsiteY21" fmla="*/ 2139696 h 3941572"/>
                <a:gd name="connsiteX22" fmla="*/ 2907792 w 3005328"/>
                <a:gd name="connsiteY22" fmla="*/ 2414016 h 3941572"/>
                <a:gd name="connsiteX23" fmla="*/ 2889504 w 3005328"/>
                <a:gd name="connsiteY23" fmla="*/ 2657856 h 3941572"/>
                <a:gd name="connsiteX24" fmla="*/ 2974848 w 3005328"/>
                <a:gd name="connsiteY24" fmla="*/ 2913888 h 3941572"/>
                <a:gd name="connsiteX25" fmla="*/ 2968752 w 3005328"/>
                <a:gd name="connsiteY25" fmla="*/ 2926080 h 3941572"/>
                <a:gd name="connsiteX26" fmla="*/ 3005328 w 3005328"/>
                <a:gd name="connsiteY26" fmla="*/ 3188208 h 3941572"/>
                <a:gd name="connsiteX27" fmla="*/ 2816352 w 3005328"/>
                <a:gd name="connsiteY27" fmla="*/ 3340608 h 3941572"/>
                <a:gd name="connsiteX28" fmla="*/ 2724912 w 3005328"/>
                <a:gd name="connsiteY28" fmla="*/ 3401568 h 3941572"/>
                <a:gd name="connsiteX29" fmla="*/ 2602992 w 3005328"/>
                <a:gd name="connsiteY29" fmla="*/ 3773424 h 3941572"/>
                <a:gd name="connsiteX30" fmla="*/ 2440432 w 3005328"/>
                <a:gd name="connsiteY30" fmla="*/ 3941572 h 3941572"/>
                <a:gd name="connsiteX31" fmla="*/ 2310384 w 3005328"/>
                <a:gd name="connsiteY31" fmla="*/ 3785616 h 3941572"/>
                <a:gd name="connsiteX32" fmla="*/ 2231136 w 3005328"/>
                <a:gd name="connsiteY32" fmla="*/ 3493008 h 3941572"/>
                <a:gd name="connsiteX33" fmla="*/ 2157984 w 3005328"/>
                <a:gd name="connsiteY33" fmla="*/ 3395472 h 3941572"/>
                <a:gd name="connsiteX34" fmla="*/ 1999488 w 3005328"/>
                <a:gd name="connsiteY34" fmla="*/ 3377184 h 3941572"/>
                <a:gd name="connsiteX35" fmla="*/ 1810512 w 3005328"/>
                <a:gd name="connsiteY35" fmla="*/ 3425952 h 3941572"/>
                <a:gd name="connsiteX36" fmla="*/ 1517904 w 3005328"/>
                <a:gd name="connsiteY36" fmla="*/ 3474720 h 3941572"/>
                <a:gd name="connsiteX37" fmla="*/ 1463040 w 3005328"/>
                <a:gd name="connsiteY37" fmla="*/ 3474720 h 3941572"/>
                <a:gd name="connsiteX38" fmla="*/ 1249680 w 3005328"/>
                <a:gd name="connsiteY38" fmla="*/ 3523488 h 3941572"/>
                <a:gd name="connsiteX39" fmla="*/ 1176528 w 3005328"/>
                <a:gd name="connsiteY39" fmla="*/ 3529584 h 3941572"/>
                <a:gd name="connsiteX40" fmla="*/ 969264 w 3005328"/>
                <a:gd name="connsiteY40" fmla="*/ 3523488 h 3941572"/>
                <a:gd name="connsiteX41" fmla="*/ 676656 w 3005328"/>
                <a:gd name="connsiteY41" fmla="*/ 3346704 h 3941572"/>
                <a:gd name="connsiteX42" fmla="*/ 445008 w 3005328"/>
                <a:gd name="connsiteY42" fmla="*/ 3066288 h 3941572"/>
                <a:gd name="connsiteX43" fmla="*/ 341376 w 3005328"/>
                <a:gd name="connsiteY43" fmla="*/ 2938272 h 3941572"/>
                <a:gd name="connsiteX44" fmla="*/ 341376 w 3005328"/>
                <a:gd name="connsiteY44" fmla="*/ 2822448 h 3941572"/>
                <a:gd name="connsiteX45" fmla="*/ 323088 w 3005328"/>
                <a:gd name="connsiteY45" fmla="*/ 2682240 h 3941572"/>
                <a:gd name="connsiteX46" fmla="*/ 286512 w 3005328"/>
                <a:gd name="connsiteY46" fmla="*/ 2535936 h 3941572"/>
                <a:gd name="connsiteX47" fmla="*/ 249936 w 3005328"/>
                <a:gd name="connsiteY47" fmla="*/ 2468880 h 3941572"/>
                <a:gd name="connsiteX48" fmla="*/ 182880 w 3005328"/>
                <a:gd name="connsiteY48" fmla="*/ 2389632 h 3941572"/>
                <a:gd name="connsiteX49" fmla="*/ 146304 w 3005328"/>
                <a:gd name="connsiteY49" fmla="*/ 2346960 h 3941572"/>
                <a:gd name="connsiteX50" fmla="*/ 60960 w 3005328"/>
                <a:gd name="connsiteY50" fmla="*/ 2225040 h 3941572"/>
                <a:gd name="connsiteX51" fmla="*/ 42672 w 3005328"/>
                <a:gd name="connsiteY51" fmla="*/ 2084832 h 3941572"/>
                <a:gd name="connsiteX52" fmla="*/ 79248 w 3005328"/>
                <a:gd name="connsiteY52" fmla="*/ 1895856 h 3941572"/>
                <a:gd name="connsiteX53" fmla="*/ 103632 w 3005328"/>
                <a:gd name="connsiteY53" fmla="*/ 1767840 h 3941572"/>
                <a:gd name="connsiteX54" fmla="*/ 103632 w 3005328"/>
                <a:gd name="connsiteY54" fmla="*/ 1627632 h 3941572"/>
                <a:gd name="connsiteX55" fmla="*/ 42672 w 3005328"/>
                <a:gd name="connsiteY55" fmla="*/ 1420368 h 3941572"/>
                <a:gd name="connsiteX56" fmla="*/ 0 w 3005328"/>
                <a:gd name="connsiteY56" fmla="*/ 1274064 h 3941572"/>
                <a:gd name="connsiteX57" fmla="*/ 0 w 3005328"/>
                <a:gd name="connsiteY57" fmla="*/ 1152144 h 3941572"/>
                <a:gd name="connsiteX58" fmla="*/ 18288 w 3005328"/>
                <a:gd name="connsiteY58" fmla="*/ 1042416 h 3941572"/>
                <a:gd name="connsiteX59" fmla="*/ 73152 w 3005328"/>
                <a:gd name="connsiteY59" fmla="*/ 1005840 h 3941572"/>
                <a:gd name="connsiteX60" fmla="*/ 213360 w 3005328"/>
                <a:gd name="connsiteY60" fmla="*/ 914400 h 3941572"/>
                <a:gd name="connsiteX61" fmla="*/ 615696 w 3005328"/>
                <a:gd name="connsiteY61" fmla="*/ 652272 h 3941572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10384 w 3005328"/>
                <a:gd name="connsiteY31" fmla="*/ 378561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10384 w 3005328"/>
                <a:gd name="connsiteY31" fmla="*/ 378561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157984 w 3005328"/>
                <a:gd name="connsiteY32" fmla="*/ 3395472 h 3941721"/>
                <a:gd name="connsiteX33" fmla="*/ 1999488 w 3005328"/>
                <a:gd name="connsiteY33" fmla="*/ 3377184 h 3941721"/>
                <a:gd name="connsiteX34" fmla="*/ 1810512 w 3005328"/>
                <a:gd name="connsiteY34" fmla="*/ 3425952 h 3941721"/>
                <a:gd name="connsiteX35" fmla="*/ 1517904 w 3005328"/>
                <a:gd name="connsiteY35" fmla="*/ 3474720 h 3941721"/>
                <a:gd name="connsiteX36" fmla="*/ 1463040 w 3005328"/>
                <a:gd name="connsiteY36" fmla="*/ 3474720 h 3941721"/>
                <a:gd name="connsiteX37" fmla="*/ 1249680 w 3005328"/>
                <a:gd name="connsiteY37" fmla="*/ 3523488 h 3941721"/>
                <a:gd name="connsiteX38" fmla="*/ 1176528 w 3005328"/>
                <a:gd name="connsiteY38" fmla="*/ 3529584 h 3941721"/>
                <a:gd name="connsiteX39" fmla="*/ 969264 w 3005328"/>
                <a:gd name="connsiteY39" fmla="*/ 3523488 h 3941721"/>
                <a:gd name="connsiteX40" fmla="*/ 676656 w 3005328"/>
                <a:gd name="connsiteY40" fmla="*/ 3346704 h 3941721"/>
                <a:gd name="connsiteX41" fmla="*/ 445008 w 3005328"/>
                <a:gd name="connsiteY41" fmla="*/ 3066288 h 3941721"/>
                <a:gd name="connsiteX42" fmla="*/ 341376 w 3005328"/>
                <a:gd name="connsiteY42" fmla="*/ 2938272 h 3941721"/>
                <a:gd name="connsiteX43" fmla="*/ 341376 w 3005328"/>
                <a:gd name="connsiteY43" fmla="*/ 2822448 h 3941721"/>
                <a:gd name="connsiteX44" fmla="*/ 323088 w 3005328"/>
                <a:gd name="connsiteY44" fmla="*/ 2682240 h 3941721"/>
                <a:gd name="connsiteX45" fmla="*/ 286512 w 3005328"/>
                <a:gd name="connsiteY45" fmla="*/ 2535936 h 3941721"/>
                <a:gd name="connsiteX46" fmla="*/ 249936 w 3005328"/>
                <a:gd name="connsiteY46" fmla="*/ 2468880 h 3941721"/>
                <a:gd name="connsiteX47" fmla="*/ 182880 w 3005328"/>
                <a:gd name="connsiteY47" fmla="*/ 2389632 h 3941721"/>
                <a:gd name="connsiteX48" fmla="*/ 146304 w 3005328"/>
                <a:gd name="connsiteY48" fmla="*/ 2346960 h 3941721"/>
                <a:gd name="connsiteX49" fmla="*/ 60960 w 3005328"/>
                <a:gd name="connsiteY49" fmla="*/ 2225040 h 3941721"/>
                <a:gd name="connsiteX50" fmla="*/ 42672 w 3005328"/>
                <a:gd name="connsiteY50" fmla="*/ 2084832 h 3941721"/>
                <a:gd name="connsiteX51" fmla="*/ 79248 w 3005328"/>
                <a:gd name="connsiteY51" fmla="*/ 1895856 h 3941721"/>
                <a:gd name="connsiteX52" fmla="*/ 103632 w 3005328"/>
                <a:gd name="connsiteY52" fmla="*/ 1767840 h 3941721"/>
                <a:gd name="connsiteX53" fmla="*/ 103632 w 3005328"/>
                <a:gd name="connsiteY53" fmla="*/ 1627632 h 3941721"/>
                <a:gd name="connsiteX54" fmla="*/ 42672 w 3005328"/>
                <a:gd name="connsiteY54" fmla="*/ 1420368 h 3941721"/>
                <a:gd name="connsiteX55" fmla="*/ 0 w 3005328"/>
                <a:gd name="connsiteY55" fmla="*/ 1274064 h 3941721"/>
                <a:gd name="connsiteX56" fmla="*/ 0 w 3005328"/>
                <a:gd name="connsiteY56" fmla="*/ 1152144 h 3941721"/>
                <a:gd name="connsiteX57" fmla="*/ 18288 w 3005328"/>
                <a:gd name="connsiteY57" fmla="*/ 1042416 h 3941721"/>
                <a:gd name="connsiteX58" fmla="*/ 73152 w 3005328"/>
                <a:gd name="connsiteY58" fmla="*/ 1005840 h 3941721"/>
                <a:gd name="connsiteX59" fmla="*/ 213360 w 3005328"/>
                <a:gd name="connsiteY59" fmla="*/ 914400 h 3941721"/>
                <a:gd name="connsiteX60" fmla="*/ 615696 w 3005328"/>
                <a:gd name="connsiteY60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157984 w 3005328"/>
                <a:gd name="connsiteY32" fmla="*/ 3395472 h 3941721"/>
                <a:gd name="connsiteX33" fmla="*/ 1999488 w 3005328"/>
                <a:gd name="connsiteY33" fmla="*/ 3377184 h 3941721"/>
                <a:gd name="connsiteX34" fmla="*/ 1810512 w 3005328"/>
                <a:gd name="connsiteY34" fmla="*/ 3425952 h 3941721"/>
                <a:gd name="connsiteX35" fmla="*/ 1517904 w 3005328"/>
                <a:gd name="connsiteY35" fmla="*/ 3474720 h 3941721"/>
                <a:gd name="connsiteX36" fmla="*/ 1463040 w 3005328"/>
                <a:gd name="connsiteY36" fmla="*/ 3474720 h 3941721"/>
                <a:gd name="connsiteX37" fmla="*/ 1249680 w 3005328"/>
                <a:gd name="connsiteY37" fmla="*/ 3523488 h 3941721"/>
                <a:gd name="connsiteX38" fmla="*/ 1176528 w 3005328"/>
                <a:gd name="connsiteY38" fmla="*/ 3529584 h 3941721"/>
                <a:gd name="connsiteX39" fmla="*/ 969264 w 3005328"/>
                <a:gd name="connsiteY39" fmla="*/ 3523488 h 3941721"/>
                <a:gd name="connsiteX40" fmla="*/ 676656 w 3005328"/>
                <a:gd name="connsiteY40" fmla="*/ 3346704 h 3941721"/>
                <a:gd name="connsiteX41" fmla="*/ 445008 w 3005328"/>
                <a:gd name="connsiteY41" fmla="*/ 3066288 h 3941721"/>
                <a:gd name="connsiteX42" fmla="*/ 341376 w 3005328"/>
                <a:gd name="connsiteY42" fmla="*/ 2938272 h 3941721"/>
                <a:gd name="connsiteX43" fmla="*/ 341376 w 3005328"/>
                <a:gd name="connsiteY43" fmla="*/ 2822448 h 3941721"/>
                <a:gd name="connsiteX44" fmla="*/ 323088 w 3005328"/>
                <a:gd name="connsiteY44" fmla="*/ 2682240 h 3941721"/>
                <a:gd name="connsiteX45" fmla="*/ 286512 w 3005328"/>
                <a:gd name="connsiteY45" fmla="*/ 2535936 h 3941721"/>
                <a:gd name="connsiteX46" fmla="*/ 249936 w 3005328"/>
                <a:gd name="connsiteY46" fmla="*/ 2468880 h 3941721"/>
                <a:gd name="connsiteX47" fmla="*/ 182880 w 3005328"/>
                <a:gd name="connsiteY47" fmla="*/ 2389632 h 3941721"/>
                <a:gd name="connsiteX48" fmla="*/ 146304 w 3005328"/>
                <a:gd name="connsiteY48" fmla="*/ 2346960 h 3941721"/>
                <a:gd name="connsiteX49" fmla="*/ 60960 w 3005328"/>
                <a:gd name="connsiteY49" fmla="*/ 2225040 h 3941721"/>
                <a:gd name="connsiteX50" fmla="*/ 42672 w 3005328"/>
                <a:gd name="connsiteY50" fmla="*/ 2084832 h 3941721"/>
                <a:gd name="connsiteX51" fmla="*/ 79248 w 3005328"/>
                <a:gd name="connsiteY51" fmla="*/ 1895856 h 3941721"/>
                <a:gd name="connsiteX52" fmla="*/ 103632 w 3005328"/>
                <a:gd name="connsiteY52" fmla="*/ 1767840 h 3941721"/>
                <a:gd name="connsiteX53" fmla="*/ 103632 w 3005328"/>
                <a:gd name="connsiteY53" fmla="*/ 1627632 h 3941721"/>
                <a:gd name="connsiteX54" fmla="*/ 42672 w 3005328"/>
                <a:gd name="connsiteY54" fmla="*/ 1420368 h 3941721"/>
                <a:gd name="connsiteX55" fmla="*/ 0 w 3005328"/>
                <a:gd name="connsiteY55" fmla="*/ 1274064 h 3941721"/>
                <a:gd name="connsiteX56" fmla="*/ 0 w 3005328"/>
                <a:gd name="connsiteY56" fmla="*/ 1152144 h 3941721"/>
                <a:gd name="connsiteX57" fmla="*/ 18288 w 3005328"/>
                <a:gd name="connsiteY57" fmla="*/ 1042416 h 3941721"/>
                <a:gd name="connsiteX58" fmla="*/ 73152 w 3005328"/>
                <a:gd name="connsiteY58" fmla="*/ 1005840 h 3941721"/>
                <a:gd name="connsiteX59" fmla="*/ 213360 w 3005328"/>
                <a:gd name="connsiteY59" fmla="*/ 914400 h 3941721"/>
                <a:gd name="connsiteX60" fmla="*/ 615696 w 3005328"/>
                <a:gd name="connsiteY60" fmla="*/ 652272 h 3941721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816352 w 3005328"/>
                <a:gd name="connsiteY27" fmla="*/ 3340608 h 3941735"/>
                <a:gd name="connsiteX28" fmla="*/ 2724912 w 3005328"/>
                <a:gd name="connsiteY28" fmla="*/ 3401568 h 3941735"/>
                <a:gd name="connsiteX29" fmla="*/ 2602992 w 3005328"/>
                <a:gd name="connsiteY29" fmla="*/ 3773424 h 3941735"/>
                <a:gd name="connsiteX30" fmla="*/ 2440432 w 3005328"/>
                <a:gd name="connsiteY30" fmla="*/ 3941572 h 3941735"/>
                <a:gd name="connsiteX31" fmla="*/ 2302764 w 3005328"/>
                <a:gd name="connsiteY31" fmla="*/ 3714496 h 3941735"/>
                <a:gd name="connsiteX32" fmla="*/ 2157984 w 3005328"/>
                <a:gd name="connsiteY32" fmla="*/ 3395472 h 3941735"/>
                <a:gd name="connsiteX33" fmla="*/ 1999488 w 3005328"/>
                <a:gd name="connsiteY33" fmla="*/ 3377184 h 3941735"/>
                <a:gd name="connsiteX34" fmla="*/ 1810512 w 3005328"/>
                <a:gd name="connsiteY34" fmla="*/ 3425952 h 3941735"/>
                <a:gd name="connsiteX35" fmla="*/ 1517904 w 3005328"/>
                <a:gd name="connsiteY35" fmla="*/ 3474720 h 3941735"/>
                <a:gd name="connsiteX36" fmla="*/ 1463040 w 3005328"/>
                <a:gd name="connsiteY36" fmla="*/ 3474720 h 3941735"/>
                <a:gd name="connsiteX37" fmla="*/ 1249680 w 3005328"/>
                <a:gd name="connsiteY37" fmla="*/ 3523488 h 3941735"/>
                <a:gd name="connsiteX38" fmla="*/ 1176528 w 3005328"/>
                <a:gd name="connsiteY38" fmla="*/ 3529584 h 3941735"/>
                <a:gd name="connsiteX39" fmla="*/ 969264 w 3005328"/>
                <a:gd name="connsiteY39" fmla="*/ 3523488 h 3941735"/>
                <a:gd name="connsiteX40" fmla="*/ 676656 w 3005328"/>
                <a:gd name="connsiteY40" fmla="*/ 3346704 h 3941735"/>
                <a:gd name="connsiteX41" fmla="*/ 445008 w 3005328"/>
                <a:gd name="connsiteY41" fmla="*/ 3066288 h 3941735"/>
                <a:gd name="connsiteX42" fmla="*/ 341376 w 3005328"/>
                <a:gd name="connsiteY42" fmla="*/ 2938272 h 3941735"/>
                <a:gd name="connsiteX43" fmla="*/ 341376 w 3005328"/>
                <a:gd name="connsiteY43" fmla="*/ 2822448 h 3941735"/>
                <a:gd name="connsiteX44" fmla="*/ 323088 w 3005328"/>
                <a:gd name="connsiteY44" fmla="*/ 2682240 h 3941735"/>
                <a:gd name="connsiteX45" fmla="*/ 286512 w 3005328"/>
                <a:gd name="connsiteY45" fmla="*/ 2535936 h 3941735"/>
                <a:gd name="connsiteX46" fmla="*/ 249936 w 3005328"/>
                <a:gd name="connsiteY46" fmla="*/ 2468880 h 3941735"/>
                <a:gd name="connsiteX47" fmla="*/ 182880 w 3005328"/>
                <a:gd name="connsiteY47" fmla="*/ 2389632 h 3941735"/>
                <a:gd name="connsiteX48" fmla="*/ 146304 w 3005328"/>
                <a:gd name="connsiteY48" fmla="*/ 2346960 h 3941735"/>
                <a:gd name="connsiteX49" fmla="*/ 60960 w 3005328"/>
                <a:gd name="connsiteY49" fmla="*/ 2225040 h 3941735"/>
                <a:gd name="connsiteX50" fmla="*/ 42672 w 3005328"/>
                <a:gd name="connsiteY50" fmla="*/ 2084832 h 3941735"/>
                <a:gd name="connsiteX51" fmla="*/ 79248 w 3005328"/>
                <a:gd name="connsiteY51" fmla="*/ 1895856 h 3941735"/>
                <a:gd name="connsiteX52" fmla="*/ 103632 w 3005328"/>
                <a:gd name="connsiteY52" fmla="*/ 1767840 h 3941735"/>
                <a:gd name="connsiteX53" fmla="*/ 103632 w 3005328"/>
                <a:gd name="connsiteY53" fmla="*/ 1627632 h 3941735"/>
                <a:gd name="connsiteX54" fmla="*/ 42672 w 3005328"/>
                <a:gd name="connsiteY54" fmla="*/ 1420368 h 3941735"/>
                <a:gd name="connsiteX55" fmla="*/ 0 w 3005328"/>
                <a:gd name="connsiteY55" fmla="*/ 1274064 h 3941735"/>
                <a:gd name="connsiteX56" fmla="*/ 0 w 3005328"/>
                <a:gd name="connsiteY56" fmla="*/ 1152144 h 3941735"/>
                <a:gd name="connsiteX57" fmla="*/ 18288 w 3005328"/>
                <a:gd name="connsiteY57" fmla="*/ 1042416 h 3941735"/>
                <a:gd name="connsiteX58" fmla="*/ 73152 w 3005328"/>
                <a:gd name="connsiteY58" fmla="*/ 1005840 h 3941735"/>
                <a:gd name="connsiteX59" fmla="*/ 213360 w 3005328"/>
                <a:gd name="connsiteY59" fmla="*/ 914400 h 3941735"/>
                <a:gd name="connsiteX60" fmla="*/ 615696 w 3005328"/>
                <a:gd name="connsiteY60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816352 w 3005328"/>
                <a:gd name="connsiteY27" fmla="*/ 3340608 h 3941735"/>
                <a:gd name="connsiteX28" fmla="*/ 2724912 w 3005328"/>
                <a:gd name="connsiteY28" fmla="*/ 3401568 h 3941735"/>
                <a:gd name="connsiteX29" fmla="*/ 2602992 w 3005328"/>
                <a:gd name="connsiteY29" fmla="*/ 3773424 h 3941735"/>
                <a:gd name="connsiteX30" fmla="*/ 2440432 w 3005328"/>
                <a:gd name="connsiteY30" fmla="*/ 3941572 h 3941735"/>
                <a:gd name="connsiteX31" fmla="*/ 2302764 w 3005328"/>
                <a:gd name="connsiteY31" fmla="*/ 3714496 h 3941735"/>
                <a:gd name="connsiteX32" fmla="*/ 2157984 w 3005328"/>
                <a:gd name="connsiteY32" fmla="*/ 3395472 h 3941735"/>
                <a:gd name="connsiteX33" fmla="*/ 1999488 w 3005328"/>
                <a:gd name="connsiteY33" fmla="*/ 3377184 h 3941735"/>
                <a:gd name="connsiteX34" fmla="*/ 1810512 w 3005328"/>
                <a:gd name="connsiteY34" fmla="*/ 3425952 h 3941735"/>
                <a:gd name="connsiteX35" fmla="*/ 1517904 w 3005328"/>
                <a:gd name="connsiteY35" fmla="*/ 3474720 h 3941735"/>
                <a:gd name="connsiteX36" fmla="*/ 1463040 w 3005328"/>
                <a:gd name="connsiteY36" fmla="*/ 3474720 h 3941735"/>
                <a:gd name="connsiteX37" fmla="*/ 1249680 w 3005328"/>
                <a:gd name="connsiteY37" fmla="*/ 3523488 h 3941735"/>
                <a:gd name="connsiteX38" fmla="*/ 1176528 w 3005328"/>
                <a:gd name="connsiteY38" fmla="*/ 3529584 h 3941735"/>
                <a:gd name="connsiteX39" fmla="*/ 969264 w 3005328"/>
                <a:gd name="connsiteY39" fmla="*/ 3523488 h 3941735"/>
                <a:gd name="connsiteX40" fmla="*/ 676656 w 3005328"/>
                <a:gd name="connsiteY40" fmla="*/ 3346704 h 3941735"/>
                <a:gd name="connsiteX41" fmla="*/ 445008 w 3005328"/>
                <a:gd name="connsiteY41" fmla="*/ 3066288 h 3941735"/>
                <a:gd name="connsiteX42" fmla="*/ 341376 w 3005328"/>
                <a:gd name="connsiteY42" fmla="*/ 2938272 h 3941735"/>
                <a:gd name="connsiteX43" fmla="*/ 341376 w 3005328"/>
                <a:gd name="connsiteY43" fmla="*/ 2822448 h 3941735"/>
                <a:gd name="connsiteX44" fmla="*/ 323088 w 3005328"/>
                <a:gd name="connsiteY44" fmla="*/ 2682240 h 3941735"/>
                <a:gd name="connsiteX45" fmla="*/ 286512 w 3005328"/>
                <a:gd name="connsiteY45" fmla="*/ 2535936 h 3941735"/>
                <a:gd name="connsiteX46" fmla="*/ 249936 w 3005328"/>
                <a:gd name="connsiteY46" fmla="*/ 2468880 h 3941735"/>
                <a:gd name="connsiteX47" fmla="*/ 182880 w 3005328"/>
                <a:gd name="connsiteY47" fmla="*/ 2389632 h 3941735"/>
                <a:gd name="connsiteX48" fmla="*/ 146304 w 3005328"/>
                <a:gd name="connsiteY48" fmla="*/ 2346960 h 3941735"/>
                <a:gd name="connsiteX49" fmla="*/ 60960 w 3005328"/>
                <a:gd name="connsiteY49" fmla="*/ 2225040 h 3941735"/>
                <a:gd name="connsiteX50" fmla="*/ 42672 w 3005328"/>
                <a:gd name="connsiteY50" fmla="*/ 2084832 h 3941735"/>
                <a:gd name="connsiteX51" fmla="*/ 79248 w 3005328"/>
                <a:gd name="connsiteY51" fmla="*/ 1895856 h 3941735"/>
                <a:gd name="connsiteX52" fmla="*/ 103632 w 3005328"/>
                <a:gd name="connsiteY52" fmla="*/ 1767840 h 3941735"/>
                <a:gd name="connsiteX53" fmla="*/ 103632 w 3005328"/>
                <a:gd name="connsiteY53" fmla="*/ 1627632 h 3941735"/>
                <a:gd name="connsiteX54" fmla="*/ 42672 w 3005328"/>
                <a:gd name="connsiteY54" fmla="*/ 1420368 h 3941735"/>
                <a:gd name="connsiteX55" fmla="*/ 0 w 3005328"/>
                <a:gd name="connsiteY55" fmla="*/ 1274064 h 3941735"/>
                <a:gd name="connsiteX56" fmla="*/ 0 w 3005328"/>
                <a:gd name="connsiteY56" fmla="*/ 1152144 h 3941735"/>
                <a:gd name="connsiteX57" fmla="*/ 18288 w 3005328"/>
                <a:gd name="connsiteY57" fmla="*/ 1042416 h 3941735"/>
                <a:gd name="connsiteX58" fmla="*/ 73152 w 3005328"/>
                <a:gd name="connsiteY58" fmla="*/ 1005840 h 3941735"/>
                <a:gd name="connsiteX59" fmla="*/ 213360 w 3005328"/>
                <a:gd name="connsiteY59" fmla="*/ 914400 h 3941735"/>
                <a:gd name="connsiteX60" fmla="*/ 615696 w 3005328"/>
                <a:gd name="connsiteY60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24912 w 3005328"/>
                <a:gd name="connsiteY27" fmla="*/ 34015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62148 w 2995168"/>
                <a:gd name="connsiteY24" fmla="*/ 289864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62148 w 2995168"/>
                <a:gd name="connsiteY24" fmla="*/ 289864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907792 w 3005283"/>
                <a:gd name="connsiteY22" fmla="*/ 2414016 h 3941735"/>
                <a:gd name="connsiteX23" fmla="*/ 2889504 w 3005283"/>
                <a:gd name="connsiteY23" fmla="*/ 2657856 h 3941735"/>
                <a:gd name="connsiteX24" fmla="*/ 2962148 w 3005283"/>
                <a:gd name="connsiteY24" fmla="*/ 2898648 h 3941735"/>
                <a:gd name="connsiteX25" fmla="*/ 2995168 w 3005283"/>
                <a:gd name="connsiteY25" fmla="*/ 3200908 h 3941735"/>
                <a:gd name="connsiteX26" fmla="*/ 2785872 w 3005283"/>
                <a:gd name="connsiteY26" fmla="*/ 3350768 h 3941735"/>
                <a:gd name="connsiteX27" fmla="*/ 2602992 w 3005283"/>
                <a:gd name="connsiteY27" fmla="*/ 3773424 h 3941735"/>
                <a:gd name="connsiteX28" fmla="*/ 2440432 w 3005283"/>
                <a:gd name="connsiteY28" fmla="*/ 3941572 h 3941735"/>
                <a:gd name="connsiteX29" fmla="*/ 2302764 w 3005283"/>
                <a:gd name="connsiteY29" fmla="*/ 3714496 h 3941735"/>
                <a:gd name="connsiteX30" fmla="*/ 2157984 w 3005283"/>
                <a:gd name="connsiteY30" fmla="*/ 3395472 h 3941735"/>
                <a:gd name="connsiteX31" fmla="*/ 1999488 w 3005283"/>
                <a:gd name="connsiteY31" fmla="*/ 3377184 h 3941735"/>
                <a:gd name="connsiteX32" fmla="*/ 1810512 w 3005283"/>
                <a:gd name="connsiteY32" fmla="*/ 3425952 h 3941735"/>
                <a:gd name="connsiteX33" fmla="*/ 1517904 w 3005283"/>
                <a:gd name="connsiteY33" fmla="*/ 3474720 h 3941735"/>
                <a:gd name="connsiteX34" fmla="*/ 1463040 w 3005283"/>
                <a:gd name="connsiteY34" fmla="*/ 3474720 h 3941735"/>
                <a:gd name="connsiteX35" fmla="*/ 1249680 w 3005283"/>
                <a:gd name="connsiteY35" fmla="*/ 3523488 h 3941735"/>
                <a:gd name="connsiteX36" fmla="*/ 1176528 w 3005283"/>
                <a:gd name="connsiteY36" fmla="*/ 3529584 h 3941735"/>
                <a:gd name="connsiteX37" fmla="*/ 969264 w 3005283"/>
                <a:gd name="connsiteY37" fmla="*/ 3523488 h 3941735"/>
                <a:gd name="connsiteX38" fmla="*/ 676656 w 3005283"/>
                <a:gd name="connsiteY38" fmla="*/ 3346704 h 3941735"/>
                <a:gd name="connsiteX39" fmla="*/ 445008 w 3005283"/>
                <a:gd name="connsiteY39" fmla="*/ 3066288 h 3941735"/>
                <a:gd name="connsiteX40" fmla="*/ 341376 w 3005283"/>
                <a:gd name="connsiteY40" fmla="*/ 2938272 h 3941735"/>
                <a:gd name="connsiteX41" fmla="*/ 341376 w 3005283"/>
                <a:gd name="connsiteY41" fmla="*/ 2822448 h 3941735"/>
                <a:gd name="connsiteX42" fmla="*/ 323088 w 3005283"/>
                <a:gd name="connsiteY42" fmla="*/ 2682240 h 3941735"/>
                <a:gd name="connsiteX43" fmla="*/ 286512 w 3005283"/>
                <a:gd name="connsiteY43" fmla="*/ 2535936 h 3941735"/>
                <a:gd name="connsiteX44" fmla="*/ 249936 w 3005283"/>
                <a:gd name="connsiteY44" fmla="*/ 2468880 h 3941735"/>
                <a:gd name="connsiteX45" fmla="*/ 182880 w 3005283"/>
                <a:gd name="connsiteY45" fmla="*/ 2389632 h 3941735"/>
                <a:gd name="connsiteX46" fmla="*/ 146304 w 3005283"/>
                <a:gd name="connsiteY46" fmla="*/ 2346960 h 3941735"/>
                <a:gd name="connsiteX47" fmla="*/ 60960 w 3005283"/>
                <a:gd name="connsiteY47" fmla="*/ 2225040 h 3941735"/>
                <a:gd name="connsiteX48" fmla="*/ 42672 w 3005283"/>
                <a:gd name="connsiteY48" fmla="*/ 2084832 h 3941735"/>
                <a:gd name="connsiteX49" fmla="*/ 79248 w 3005283"/>
                <a:gd name="connsiteY49" fmla="*/ 1895856 h 3941735"/>
                <a:gd name="connsiteX50" fmla="*/ 103632 w 3005283"/>
                <a:gd name="connsiteY50" fmla="*/ 1767840 h 3941735"/>
                <a:gd name="connsiteX51" fmla="*/ 103632 w 3005283"/>
                <a:gd name="connsiteY51" fmla="*/ 1627632 h 3941735"/>
                <a:gd name="connsiteX52" fmla="*/ 42672 w 3005283"/>
                <a:gd name="connsiteY52" fmla="*/ 1420368 h 3941735"/>
                <a:gd name="connsiteX53" fmla="*/ 0 w 3005283"/>
                <a:gd name="connsiteY53" fmla="*/ 1274064 h 3941735"/>
                <a:gd name="connsiteX54" fmla="*/ 0 w 3005283"/>
                <a:gd name="connsiteY54" fmla="*/ 1152144 h 3941735"/>
                <a:gd name="connsiteX55" fmla="*/ 18288 w 3005283"/>
                <a:gd name="connsiteY55" fmla="*/ 1042416 h 3941735"/>
                <a:gd name="connsiteX56" fmla="*/ 73152 w 3005283"/>
                <a:gd name="connsiteY56" fmla="*/ 1005840 h 3941735"/>
                <a:gd name="connsiteX57" fmla="*/ 213360 w 3005283"/>
                <a:gd name="connsiteY57" fmla="*/ 914400 h 3941735"/>
                <a:gd name="connsiteX58" fmla="*/ 615696 w 3005283"/>
                <a:gd name="connsiteY58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89504 w 3005283"/>
                <a:gd name="connsiteY22" fmla="*/ 26578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56484 w 3005283"/>
                <a:gd name="connsiteY22" fmla="*/ 254609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88645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88645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71472 w 3005283"/>
                <a:gd name="connsiteY11" fmla="*/ 536448 h 3941735"/>
                <a:gd name="connsiteX12" fmla="*/ 1944624 w 3005283"/>
                <a:gd name="connsiteY12" fmla="*/ 749808 h 3941735"/>
                <a:gd name="connsiteX13" fmla="*/ 2011680 w 3005283"/>
                <a:gd name="connsiteY13" fmla="*/ 908304 h 3941735"/>
                <a:gd name="connsiteX14" fmla="*/ 2103120 w 3005283"/>
                <a:gd name="connsiteY14" fmla="*/ 1054608 h 3941735"/>
                <a:gd name="connsiteX15" fmla="*/ 2225040 w 3005283"/>
                <a:gd name="connsiteY15" fmla="*/ 1194816 h 3941735"/>
                <a:gd name="connsiteX16" fmla="*/ 2438400 w 3005283"/>
                <a:gd name="connsiteY16" fmla="*/ 1414272 h 3941735"/>
                <a:gd name="connsiteX17" fmla="*/ 2718816 w 3005283"/>
                <a:gd name="connsiteY17" fmla="*/ 1700784 h 3941735"/>
                <a:gd name="connsiteX18" fmla="*/ 2886456 w 3005283"/>
                <a:gd name="connsiteY18" fmla="*/ 1932432 h 3941735"/>
                <a:gd name="connsiteX19" fmla="*/ 2894584 w 3005283"/>
                <a:gd name="connsiteY19" fmla="*/ 2518156 h 3941735"/>
                <a:gd name="connsiteX20" fmla="*/ 2962148 w 3005283"/>
                <a:gd name="connsiteY20" fmla="*/ 2898648 h 3941735"/>
                <a:gd name="connsiteX21" fmla="*/ 2995168 w 3005283"/>
                <a:gd name="connsiteY21" fmla="*/ 3200908 h 3941735"/>
                <a:gd name="connsiteX22" fmla="*/ 2785872 w 3005283"/>
                <a:gd name="connsiteY22" fmla="*/ 3350768 h 3941735"/>
                <a:gd name="connsiteX23" fmla="*/ 2602992 w 3005283"/>
                <a:gd name="connsiteY23" fmla="*/ 3773424 h 3941735"/>
                <a:gd name="connsiteX24" fmla="*/ 2440432 w 3005283"/>
                <a:gd name="connsiteY24" fmla="*/ 3941572 h 3941735"/>
                <a:gd name="connsiteX25" fmla="*/ 2302764 w 3005283"/>
                <a:gd name="connsiteY25" fmla="*/ 3714496 h 3941735"/>
                <a:gd name="connsiteX26" fmla="*/ 2157984 w 3005283"/>
                <a:gd name="connsiteY26" fmla="*/ 3395472 h 3941735"/>
                <a:gd name="connsiteX27" fmla="*/ 1999488 w 3005283"/>
                <a:gd name="connsiteY27" fmla="*/ 3377184 h 3941735"/>
                <a:gd name="connsiteX28" fmla="*/ 1810512 w 3005283"/>
                <a:gd name="connsiteY28" fmla="*/ 3425952 h 3941735"/>
                <a:gd name="connsiteX29" fmla="*/ 1517904 w 3005283"/>
                <a:gd name="connsiteY29" fmla="*/ 3474720 h 3941735"/>
                <a:gd name="connsiteX30" fmla="*/ 1463040 w 3005283"/>
                <a:gd name="connsiteY30" fmla="*/ 3474720 h 3941735"/>
                <a:gd name="connsiteX31" fmla="*/ 1249680 w 3005283"/>
                <a:gd name="connsiteY31" fmla="*/ 3523488 h 3941735"/>
                <a:gd name="connsiteX32" fmla="*/ 1176528 w 3005283"/>
                <a:gd name="connsiteY32" fmla="*/ 3529584 h 3941735"/>
                <a:gd name="connsiteX33" fmla="*/ 969264 w 3005283"/>
                <a:gd name="connsiteY33" fmla="*/ 3523488 h 3941735"/>
                <a:gd name="connsiteX34" fmla="*/ 676656 w 3005283"/>
                <a:gd name="connsiteY34" fmla="*/ 3346704 h 3941735"/>
                <a:gd name="connsiteX35" fmla="*/ 445008 w 3005283"/>
                <a:gd name="connsiteY35" fmla="*/ 3066288 h 3941735"/>
                <a:gd name="connsiteX36" fmla="*/ 341376 w 3005283"/>
                <a:gd name="connsiteY36" fmla="*/ 2938272 h 3941735"/>
                <a:gd name="connsiteX37" fmla="*/ 341376 w 3005283"/>
                <a:gd name="connsiteY37" fmla="*/ 2822448 h 3941735"/>
                <a:gd name="connsiteX38" fmla="*/ 323088 w 3005283"/>
                <a:gd name="connsiteY38" fmla="*/ 2682240 h 3941735"/>
                <a:gd name="connsiteX39" fmla="*/ 286512 w 3005283"/>
                <a:gd name="connsiteY39" fmla="*/ 2535936 h 3941735"/>
                <a:gd name="connsiteX40" fmla="*/ 249936 w 3005283"/>
                <a:gd name="connsiteY40" fmla="*/ 2468880 h 3941735"/>
                <a:gd name="connsiteX41" fmla="*/ 182880 w 3005283"/>
                <a:gd name="connsiteY41" fmla="*/ 2389632 h 3941735"/>
                <a:gd name="connsiteX42" fmla="*/ 146304 w 3005283"/>
                <a:gd name="connsiteY42" fmla="*/ 2346960 h 3941735"/>
                <a:gd name="connsiteX43" fmla="*/ 60960 w 3005283"/>
                <a:gd name="connsiteY43" fmla="*/ 2225040 h 3941735"/>
                <a:gd name="connsiteX44" fmla="*/ 42672 w 3005283"/>
                <a:gd name="connsiteY44" fmla="*/ 2084832 h 3941735"/>
                <a:gd name="connsiteX45" fmla="*/ 79248 w 3005283"/>
                <a:gd name="connsiteY45" fmla="*/ 1895856 h 3941735"/>
                <a:gd name="connsiteX46" fmla="*/ 103632 w 3005283"/>
                <a:gd name="connsiteY46" fmla="*/ 1767840 h 3941735"/>
                <a:gd name="connsiteX47" fmla="*/ 103632 w 3005283"/>
                <a:gd name="connsiteY47" fmla="*/ 1627632 h 3941735"/>
                <a:gd name="connsiteX48" fmla="*/ 42672 w 3005283"/>
                <a:gd name="connsiteY48" fmla="*/ 1420368 h 3941735"/>
                <a:gd name="connsiteX49" fmla="*/ 0 w 3005283"/>
                <a:gd name="connsiteY49" fmla="*/ 1274064 h 3941735"/>
                <a:gd name="connsiteX50" fmla="*/ 0 w 3005283"/>
                <a:gd name="connsiteY50" fmla="*/ 1152144 h 3941735"/>
                <a:gd name="connsiteX51" fmla="*/ 18288 w 3005283"/>
                <a:gd name="connsiteY51" fmla="*/ 1042416 h 3941735"/>
                <a:gd name="connsiteX52" fmla="*/ 73152 w 3005283"/>
                <a:gd name="connsiteY52" fmla="*/ 1005840 h 3941735"/>
                <a:gd name="connsiteX53" fmla="*/ 213360 w 3005283"/>
                <a:gd name="connsiteY53" fmla="*/ 914400 h 3941735"/>
                <a:gd name="connsiteX54" fmla="*/ 615696 w 3005283"/>
                <a:gd name="connsiteY54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33984 h 3923447"/>
                <a:gd name="connsiteX1" fmla="*/ 426720 w 3005283"/>
                <a:gd name="connsiteY1" fmla="*/ 396240 h 3923447"/>
                <a:gd name="connsiteX2" fmla="*/ 304800 w 3005283"/>
                <a:gd name="connsiteY2" fmla="*/ 207264 h 3923447"/>
                <a:gd name="connsiteX3" fmla="*/ 420624 w 3005283"/>
                <a:gd name="connsiteY3" fmla="*/ 48768 h 3923447"/>
                <a:gd name="connsiteX4" fmla="*/ 694944 w 3005283"/>
                <a:gd name="connsiteY4" fmla="*/ 0 h 3923447"/>
                <a:gd name="connsiteX5" fmla="*/ 1140714 w 3005283"/>
                <a:gd name="connsiteY5" fmla="*/ 142113 h 3923447"/>
                <a:gd name="connsiteX6" fmla="*/ 1457960 w 3005283"/>
                <a:gd name="connsiteY6" fmla="*/ 264160 h 3923447"/>
                <a:gd name="connsiteX7" fmla="*/ 1553464 w 3005283"/>
                <a:gd name="connsiteY7" fmla="*/ 203200 h 3923447"/>
                <a:gd name="connsiteX8" fmla="*/ 1702308 w 3005283"/>
                <a:gd name="connsiteY8" fmla="*/ 204216 h 3923447"/>
                <a:gd name="connsiteX9" fmla="*/ 1944624 w 3005283"/>
                <a:gd name="connsiteY9" fmla="*/ 731520 h 3923447"/>
                <a:gd name="connsiteX10" fmla="*/ 2011680 w 3005283"/>
                <a:gd name="connsiteY10" fmla="*/ 890016 h 3923447"/>
                <a:gd name="connsiteX11" fmla="*/ 2103120 w 3005283"/>
                <a:gd name="connsiteY11" fmla="*/ 1036320 h 3923447"/>
                <a:gd name="connsiteX12" fmla="*/ 2225040 w 3005283"/>
                <a:gd name="connsiteY12" fmla="*/ 1176528 h 3923447"/>
                <a:gd name="connsiteX13" fmla="*/ 2438400 w 3005283"/>
                <a:gd name="connsiteY13" fmla="*/ 1395984 h 3923447"/>
                <a:gd name="connsiteX14" fmla="*/ 2718816 w 3005283"/>
                <a:gd name="connsiteY14" fmla="*/ 1682496 h 3923447"/>
                <a:gd name="connsiteX15" fmla="*/ 2886456 w 3005283"/>
                <a:gd name="connsiteY15" fmla="*/ 1914144 h 3923447"/>
                <a:gd name="connsiteX16" fmla="*/ 2894584 w 3005283"/>
                <a:gd name="connsiteY16" fmla="*/ 2499868 h 3923447"/>
                <a:gd name="connsiteX17" fmla="*/ 2962148 w 3005283"/>
                <a:gd name="connsiteY17" fmla="*/ 2880360 h 3923447"/>
                <a:gd name="connsiteX18" fmla="*/ 2995168 w 3005283"/>
                <a:gd name="connsiteY18" fmla="*/ 3182620 h 3923447"/>
                <a:gd name="connsiteX19" fmla="*/ 2785872 w 3005283"/>
                <a:gd name="connsiteY19" fmla="*/ 3332480 h 3923447"/>
                <a:gd name="connsiteX20" fmla="*/ 2602992 w 3005283"/>
                <a:gd name="connsiteY20" fmla="*/ 3755136 h 3923447"/>
                <a:gd name="connsiteX21" fmla="*/ 2440432 w 3005283"/>
                <a:gd name="connsiteY21" fmla="*/ 3923284 h 3923447"/>
                <a:gd name="connsiteX22" fmla="*/ 2302764 w 3005283"/>
                <a:gd name="connsiteY22" fmla="*/ 3696208 h 3923447"/>
                <a:gd name="connsiteX23" fmla="*/ 2157984 w 3005283"/>
                <a:gd name="connsiteY23" fmla="*/ 3377184 h 3923447"/>
                <a:gd name="connsiteX24" fmla="*/ 1999488 w 3005283"/>
                <a:gd name="connsiteY24" fmla="*/ 3358896 h 3923447"/>
                <a:gd name="connsiteX25" fmla="*/ 1810512 w 3005283"/>
                <a:gd name="connsiteY25" fmla="*/ 3407664 h 3923447"/>
                <a:gd name="connsiteX26" fmla="*/ 1517904 w 3005283"/>
                <a:gd name="connsiteY26" fmla="*/ 3456432 h 3923447"/>
                <a:gd name="connsiteX27" fmla="*/ 1463040 w 3005283"/>
                <a:gd name="connsiteY27" fmla="*/ 3456432 h 3923447"/>
                <a:gd name="connsiteX28" fmla="*/ 1249680 w 3005283"/>
                <a:gd name="connsiteY28" fmla="*/ 3505200 h 3923447"/>
                <a:gd name="connsiteX29" fmla="*/ 1176528 w 3005283"/>
                <a:gd name="connsiteY29" fmla="*/ 3511296 h 3923447"/>
                <a:gd name="connsiteX30" fmla="*/ 969264 w 3005283"/>
                <a:gd name="connsiteY30" fmla="*/ 3505200 h 3923447"/>
                <a:gd name="connsiteX31" fmla="*/ 676656 w 3005283"/>
                <a:gd name="connsiteY31" fmla="*/ 3328416 h 3923447"/>
                <a:gd name="connsiteX32" fmla="*/ 445008 w 3005283"/>
                <a:gd name="connsiteY32" fmla="*/ 3048000 h 3923447"/>
                <a:gd name="connsiteX33" fmla="*/ 341376 w 3005283"/>
                <a:gd name="connsiteY33" fmla="*/ 2919984 h 3923447"/>
                <a:gd name="connsiteX34" fmla="*/ 341376 w 3005283"/>
                <a:gd name="connsiteY34" fmla="*/ 2804160 h 3923447"/>
                <a:gd name="connsiteX35" fmla="*/ 323088 w 3005283"/>
                <a:gd name="connsiteY35" fmla="*/ 2663952 h 3923447"/>
                <a:gd name="connsiteX36" fmla="*/ 286512 w 3005283"/>
                <a:gd name="connsiteY36" fmla="*/ 2517648 h 3923447"/>
                <a:gd name="connsiteX37" fmla="*/ 249936 w 3005283"/>
                <a:gd name="connsiteY37" fmla="*/ 2450592 h 3923447"/>
                <a:gd name="connsiteX38" fmla="*/ 182880 w 3005283"/>
                <a:gd name="connsiteY38" fmla="*/ 2371344 h 3923447"/>
                <a:gd name="connsiteX39" fmla="*/ 146304 w 3005283"/>
                <a:gd name="connsiteY39" fmla="*/ 2328672 h 3923447"/>
                <a:gd name="connsiteX40" fmla="*/ 60960 w 3005283"/>
                <a:gd name="connsiteY40" fmla="*/ 2206752 h 3923447"/>
                <a:gd name="connsiteX41" fmla="*/ 42672 w 3005283"/>
                <a:gd name="connsiteY41" fmla="*/ 2066544 h 3923447"/>
                <a:gd name="connsiteX42" fmla="*/ 79248 w 3005283"/>
                <a:gd name="connsiteY42" fmla="*/ 1877568 h 3923447"/>
                <a:gd name="connsiteX43" fmla="*/ 103632 w 3005283"/>
                <a:gd name="connsiteY43" fmla="*/ 1749552 h 3923447"/>
                <a:gd name="connsiteX44" fmla="*/ 103632 w 3005283"/>
                <a:gd name="connsiteY44" fmla="*/ 1609344 h 3923447"/>
                <a:gd name="connsiteX45" fmla="*/ 42672 w 3005283"/>
                <a:gd name="connsiteY45" fmla="*/ 1402080 h 3923447"/>
                <a:gd name="connsiteX46" fmla="*/ 0 w 3005283"/>
                <a:gd name="connsiteY46" fmla="*/ 1255776 h 3923447"/>
                <a:gd name="connsiteX47" fmla="*/ 0 w 3005283"/>
                <a:gd name="connsiteY47" fmla="*/ 1133856 h 3923447"/>
                <a:gd name="connsiteX48" fmla="*/ 18288 w 3005283"/>
                <a:gd name="connsiteY48" fmla="*/ 1024128 h 3923447"/>
                <a:gd name="connsiteX49" fmla="*/ 73152 w 3005283"/>
                <a:gd name="connsiteY49" fmla="*/ 987552 h 3923447"/>
                <a:gd name="connsiteX50" fmla="*/ 213360 w 3005283"/>
                <a:gd name="connsiteY50" fmla="*/ 896112 h 3923447"/>
                <a:gd name="connsiteX51" fmla="*/ 615696 w 3005283"/>
                <a:gd name="connsiteY51" fmla="*/ 633984 h 3923447"/>
                <a:gd name="connsiteX0" fmla="*/ 615696 w 3005283"/>
                <a:gd name="connsiteY0" fmla="*/ 641604 h 3931067"/>
                <a:gd name="connsiteX1" fmla="*/ 426720 w 3005283"/>
                <a:gd name="connsiteY1" fmla="*/ 403860 h 3931067"/>
                <a:gd name="connsiteX2" fmla="*/ 304800 w 3005283"/>
                <a:gd name="connsiteY2" fmla="*/ 214884 h 3931067"/>
                <a:gd name="connsiteX3" fmla="*/ 420624 w 3005283"/>
                <a:gd name="connsiteY3" fmla="*/ 56388 h 3931067"/>
                <a:gd name="connsiteX4" fmla="*/ 673989 w 3005283"/>
                <a:gd name="connsiteY4" fmla="*/ 0 h 3931067"/>
                <a:gd name="connsiteX5" fmla="*/ 1140714 w 3005283"/>
                <a:gd name="connsiteY5" fmla="*/ 149733 h 3931067"/>
                <a:gd name="connsiteX6" fmla="*/ 1457960 w 3005283"/>
                <a:gd name="connsiteY6" fmla="*/ 271780 h 3931067"/>
                <a:gd name="connsiteX7" fmla="*/ 1553464 w 3005283"/>
                <a:gd name="connsiteY7" fmla="*/ 210820 h 3931067"/>
                <a:gd name="connsiteX8" fmla="*/ 1702308 w 3005283"/>
                <a:gd name="connsiteY8" fmla="*/ 211836 h 3931067"/>
                <a:gd name="connsiteX9" fmla="*/ 1944624 w 3005283"/>
                <a:gd name="connsiteY9" fmla="*/ 739140 h 3931067"/>
                <a:gd name="connsiteX10" fmla="*/ 2011680 w 3005283"/>
                <a:gd name="connsiteY10" fmla="*/ 897636 h 3931067"/>
                <a:gd name="connsiteX11" fmla="*/ 2103120 w 3005283"/>
                <a:gd name="connsiteY11" fmla="*/ 1043940 h 3931067"/>
                <a:gd name="connsiteX12" fmla="*/ 2225040 w 3005283"/>
                <a:gd name="connsiteY12" fmla="*/ 1184148 h 3931067"/>
                <a:gd name="connsiteX13" fmla="*/ 2438400 w 3005283"/>
                <a:gd name="connsiteY13" fmla="*/ 1403604 h 3931067"/>
                <a:gd name="connsiteX14" fmla="*/ 2718816 w 3005283"/>
                <a:gd name="connsiteY14" fmla="*/ 1690116 h 3931067"/>
                <a:gd name="connsiteX15" fmla="*/ 2886456 w 3005283"/>
                <a:gd name="connsiteY15" fmla="*/ 1921764 h 3931067"/>
                <a:gd name="connsiteX16" fmla="*/ 2894584 w 3005283"/>
                <a:gd name="connsiteY16" fmla="*/ 2507488 h 3931067"/>
                <a:gd name="connsiteX17" fmla="*/ 2962148 w 3005283"/>
                <a:gd name="connsiteY17" fmla="*/ 2887980 h 3931067"/>
                <a:gd name="connsiteX18" fmla="*/ 2995168 w 3005283"/>
                <a:gd name="connsiteY18" fmla="*/ 3190240 h 3931067"/>
                <a:gd name="connsiteX19" fmla="*/ 2785872 w 3005283"/>
                <a:gd name="connsiteY19" fmla="*/ 3340100 h 3931067"/>
                <a:gd name="connsiteX20" fmla="*/ 2602992 w 3005283"/>
                <a:gd name="connsiteY20" fmla="*/ 3762756 h 3931067"/>
                <a:gd name="connsiteX21" fmla="*/ 2440432 w 3005283"/>
                <a:gd name="connsiteY21" fmla="*/ 3930904 h 3931067"/>
                <a:gd name="connsiteX22" fmla="*/ 2302764 w 3005283"/>
                <a:gd name="connsiteY22" fmla="*/ 3703828 h 3931067"/>
                <a:gd name="connsiteX23" fmla="*/ 2157984 w 3005283"/>
                <a:gd name="connsiteY23" fmla="*/ 3384804 h 3931067"/>
                <a:gd name="connsiteX24" fmla="*/ 1999488 w 3005283"/>
                <a:gd name="connsiteY24" fmla="*/ 3366516 h 3931067"/>
                <a:gd name="connsiteX25" fmla="*/ 1810512 w 3005283"/>
                <a:gd name="connsiteY25" fmla="*/ 3415284 h 3931067"/>
                <a:gd name="connsiteX26" fmla="*/ 1517904 w 3005283"/>
                <a:gd name="connsiteY26" fmla="*/ 3464052 h 3931067"/>
                <a:gd name="connsiteX27" fmla="*/ 1463040 w 3005283"/>
                <a:gd name="connsiteY27" fmla="*/ 3464052 h 3931067"/>
                <a:gd name="connsiteX28" fmla="*/ 1249680 w 3005283"/>
                <a:gd name="connsiteY28" fmla="*/ 3512820 h 3931067"/>
                <a:gd name="connsiteX29" fmla="*/ 1176528 w 3005283"/>
                <a:gd name="connsiteY29" fmla="*/ 3518916 h 3931067"/>
                <a:gd name="connsiteX30" fmla="*/ 969264 w 3005283"/>
                <a:gd name="connsiteY30" fmla="*/ 3512820 h 3931067"/>
                <a:gd name="connsiteX31" fmla="*/ 676656 w 3005283"/>
                <a:gd name="connsiteY31" fmla="*/ 3336036 h 3931067"/>
                <a:gd name="connsiteX32" fmla="*/ 445008 w 3005283"/>
                <a:gd name="connsiteY32" fmla="*/ 3055620 h 3931067"/>
                <a:gd name="connsiteX33" fmla="*/ 341376 w 3005283"/>
                <a:gd name="connsiteY33" fmla="*/ 2927604 h 3931067"/>
                <a:gd name="connsiteX34" fmla="*/ 341376 w 3005283"/>
                <a:gd name="connsiteY34" fmla="*/ 2811780 h 3931067"/>
                <a:gd name="connsiteX35" fmla="*/ 323088 w 3005283"/>
                <a:gd name="connsiteY35" fmla="*/ 2671572 h 3931067"/>
                <a:gd name="connsiteX36" fmla="*/ 286512 w 3005283"/>
                <a:gd name="connsiteY36" fmla="*/ 2525268 h 3931067"/>
                <a:gd name="connsiteX37" fmla="*/ 249936 w 3005283"/>
                <a:gd name="connsiteY37" fmla="*/ 2458212 h 3931067"/>
                <a:gd name="connsiteX38" fmla="*/ 182880 w 3005283"/>
                <a:gd name="connsiteY38" fmla="*/ 2378964 h 3931067"/>
                <a:gd name="connsiteX39" fmla="*/ 146304 w 3005283"/>
                <a:gd name="connsiteY39" fmla="*/ 2336292 h 3931067"/>
                <a:gd name="connsiteX40" fmla="*/ 60960 w 3005283"/>
                <a:gd name="connsiteY40" fmla="*/ 2214372 h 3931067"/>
                <a:gd name="connsiteX41" fmla="*/ 42672 w 3005283"/>
                <a:gd name="connsiteY41" fmla="*/ 2074164 h 3931067"/>
                <a:gd name="connsiteX42" fmla="*/ 79248 w 3005283"/>
                <a:gd name="connsiteY42" fmla="*/ 1885188 h 3931067"/>
                <a:gd name="connsiteX43" fmla="*/ 103632 w 3005283"/>
                <a:gd name="connsiteY43" fmla="*/ 1757172 h 3931067"/>
                <a:gd name="connsiteX44" fmla="*/ 103632 w 3005283"/>
                <a:gd name="connsiteY44" fmla="*/ 1616964 h 3931067"/>
                <a:gd name="connsiteX45" fmla="*/ 42672 w 3005283"/>
                <a:gd name="connsiteY45" fmla="*/ 1409700 h 3931067"/>
                <a:gd name="connsiteX46" fmla="*/ 0 w 3005283"/>
                <a:gd name="connsiteY46" fmla="*/ 1263396 h 3931067"/>
                <a:gd name="connsiteX47" fmla="*/ 0 w 3005283"/>
                <a:gd name="connsiteY47" fmla="*/ 1141476 h 3931067"/>
                <a:gd name="connsiteX48" fmla="*/ 18288 w 3005283"/>
                <a:gd name="connsiteY48" fmla="*/ 1031748 h 3931067"/>
                <a:gd name="connsiteX49" fmla="*/ 73152 w 3005283"/>
                <a:gd name="connsiteY49" fmla="*/ 995172 h 3931067"/>
                <a:gd name="connsiteX50" fmla="*/ 213360 w 3005283"/>
                <a:gd name="connsiteY50" fmla="*/ 903732 h 3931067"/>
                <a:gd name="connsiteX51" fmla="*/ 615696 w 3005283"/>
                <a:gd name="connsiteY51" fmla="*/ 641604 h 3931067"/>
                <a:gd name="connsiteX0" fmla="*/ 615696 w 3005283"/>
                <a:gd name="connsiteY0" fmla="*/ 642862 h 3932325"/>
                <a:gd name="connsiteX1" fmla="*/ 426720 w 3005283"/>
                <a:gd name="connsiteY1" fmla="*/ 405118 h 3932325"/>
                <a:gd name="connsiteX2" fmla="*/ 304800 w 3005283"/>
                <a:gd name="connsiteY2" fmla="*/ 216142 h 3932325"/>
                <a:gd name="connsiteX3" fmla="*/ 420624 w 3005283"/>
                <a:gd name="connsiteY3" fmla="*/ 57646 h 3932325"/>
                <a:gd name="connsiteX4" fmla="*/ 673989 w 3005283"/>
                <a:gd name="connsiteY4" fmla="*/ 1258 h 3932325"/>
                <a:gd name="connsiteX5" fmla="*/ 1140714 w 3005283"/>
                <a:gd name="connsiteY5" fmla="*/ 150991 h 3932325"/>
                <a:gd name="connsiteX6" fmla="*/ 1457960 w 3005283"/>
                <a:gd name="connsiteY6" fmla="*/ 273038 h 3932325"/>
                <a:gd name="connsiteX7" fmla="*/ 1553464 w 3005283"/>
                <a:gd name="connsiteY7" fmla="*/ 212078 h 3932325"/>
                <a:gd name="connsiteX8" fmla="*/ 1702308 w 3005283"/>
                <a:gd name="connsiteY8" fmla="*/ 213094 h 3932325"/>
                <a:gd name="connsiteX9" fmla="*/ 1944624 w 3005283"/>
                <a:gd name="connsiteY9" fmla="*/ 740398 h 3932325"/>
                <a:gd name="connsiteX10" fmla="*/ 2011680 w 3005283"/>
                <a:gd name="connsiteY10" fmla="*/ 898894 h 3932325"/>
                <a:gd name="connsiteX11" fmla="*/ 2103120 w 3005283"/>
                <a:gd name="connsiteY11" fmla="*/ 1045198 h 3932325"/>
                <a:gd name="connsiteX12" fmla="*/ 2225040 w 3005283"/>
                <a:gd name="connsiteY12" fmla="*/ 1185406 h 3932325"/>
                <a:gd name="connsiteX13" fmla="*/ 2438400 w 3005283"/>
                <a:gd name="connsiteY13" fmla="*/ 1404862 h 3932325"/>
                <a:gd name="connsiteX14" fmla="*/ 2718816 w 3005283"/>
                <a:gd name="connsiteY14" fmla="*/ 1691374 h 3932325"/>
                <a:gd name="connsiteX15" fmla="*/ 2886456 w 3005283"/>
                <a:gd name="connsiteY15" fmla="*/ 1923022 h 3932325"/>
                <a:gd name="connsiteX16" fmla="*/ 2894584 w 3005283"/>
                <a:gd name="connsiteY16" fmla="*/ 2508746 h 3932325"/>
                <a:gd name="connsiteX17" fmla="*/ 2962148 w 3005283"/>
                <a:gd name="connsiteY17" fmla="*/ 2889238 h 3932325"/>
                <a:gd name="connsiteX18" fmla="*/ 2995168 w 3005283"/>
                <a:gd name="connsiteY18" fmla="*/ 3191498 h 3932325"/>
                <a:gd name="connsiteX19" fmla="*/ 2785872 w 3005283"/>
                <a:gd name="connsiteY19" fmla="*/ 3341358 h 3932325"/>
                <a:gd name="connsiteX20" fmla="*/ 2602992 w 3005283"/>
                <a:gd name="connsiteY20" fmla="*/ 3764014 h 3932325"/>
                <a:gd name="connsiteX21" fmla="*/ 2440432 w 3005283"/>
                <a:gd name="connsiteY21" fmla="*/ 3932162 h 3932325"/>
                <a:gd name="connsiteX22" fmla="*/ 2302764 w 3005283"/>
                <a:gd name="connsiteY22" fmla="*/ 3705086 h 3932325"/>
                <a:gd name="connsiteX23" fmla="*/ 2157984 w 3005283"/>
                <a:gd name="connsiteY23" fmla="*/ 3386062 h 3932325"/>
                <a:gd name="connsiteX24" fmla="*/ 1999488 w 3005283"/>
                <a:gd name="connsiteY24" fmla="*/ 3367774 h 3932325"/>
                <a:gd name="connsiteX25" fmla="*/ 1810512 w 3005283"/>
                <a:gd name="connsiteY25" fmla="*/ 3416542 h 3932325"/>
                <a:gd name="connsiteX26" fmla="*/ 1517904 w 3005283"/>
                <a:gd name="connsiteY26" fmla="*/ 3465310 h 3932325"/>
                <a:gd name="connsiteX27" fmla="*/ 1463040 w 3005283"/>
                <a:gd name="connsiteY27" fmla="*/ 3465310 h 3932325"/>
                <a:gd name="connsiteX28" fmla="*/ 1249680 w 3005283"/>
                <a:gd name="connsiteY28" fmla="*/ 3514078 h 3932325"/>
                <a:gd name="connsiteX29" fmla="*/ 1176528 w 3005283"/>
                <a:gd name="connsiteY29" fmla="*/ 3520174 h 3932325"/>
                <a:gd name="connsiteX30" fmla="*/ 969264 w 3005283"/>
                <a:gd name="connsiteY30" fmla="*/ 3514078 h 3932325"/>
                <a:gd name="connsiteX31" fmla="*/ 676656 w 3005283"/>
                <a:gd name="connsiteY31" fmla="*/ 3337294 h 3932325"/>
                <a:gd name="connsiteX32" fmla="*/ 445008 w 3005283"/>
                <a:gd name="connsiteY32" fmla="*/ 3056878 h 3932325"/>
                <a:gd name="connsiteX33" fmla="*/ 341376 w 3005283"/>
                <a:gd name="connsiteY33" fmla="*/ 2928862 h 3932325"/>
                <a:gd name="connsiteX34" fmla="*/ 341376 w 3005283"/>
                <a:gd name="connsiteY34" fmla="*/ 2813038 h 3932325"/>
                <a:gd name="connsiteX35" fmla="*/ 323088 w 3005283"/>
                <a:gd name="connsiteY35" fmla="*/ 2672830 h 3932325"/>
                <a:gd name="connsiteX36" fmla="*/ 286512 w 3005283"/>
                <a:gd name="connsiteY36" fmla="*/ 2526526 h 3932325"/>
                <a:gd name="connsiteX37" fmla="*/ 249936 w 3005283"/>
                <a:gd name="connsiteY37" fmla="*/ 2459470 h 3932325"/>
                <a:gd name="connsiteX38" fmla="*/ 182880 w 3005283"/>
                <a:gd name="connsiteY38" fmla="*/ 2380222 h 3932325"/>
                <a:gd name="connsiteX39" fmla="*/ 146304 w 3005283"/>
                <a:gd name="connsiteY39" fmla="*/ 2337550 h 3932325"/>
                <a:gd name="connsiteX40" fmla="*/ 60960 w 3005283"/>
                <a:gd name="connsiteY40" fmla="*/ 2215630 h 3932325"/>
                <a:gd name="connsiteX41" fmla="*/ 42672 w 3005283"/>
                <a:gd name="connsiteY41" fmla="*/ 2075422 h 3932325"/>
                <a:gd name="connsiteX42" fmla="*/ 79248 w 3005283"/>
                <a:gd name="connsiteY42" fmla="*/ 1886446 h 3932325"/>
                <a:gd name="connsiteX43" fmla="*/ 103632 w 3005283"/>
                <a:gd name="connsiteY43" fmla="*/ 1758430 h 3932325"/>
                <a:gd name="connsiteX44" fmla="*/ 103632 w 3005283"/>
                <a:gd name="connsiteY44" fmla="*/ 1618222 h 3932325"/>
                <a:gd name="connsiteX45" fmla="*/ 42672 w 3005283"/>
                <a:gd name="connsiteY45" fmla="*/ 1410958 h 3932325"/>
                <a:gd name="connsiteX46" fmla="*/ 0 w 3005283"/>
                <a:gd name="connsiteY46" fmla="*/ 1264654 h 3932325"/>
                <a:gd name="connsiteX47" fmla="*/ 0 w 3005283"/>
                <a:gd name="connsiteY47" fmla="*/ 1142734 h 3932325"/>
                <a:gd name="connsiteX48" fmla="*/ 18288 w 3005283"/>
                <a:gd name="connsiteY48" fmla="*/ 1033006 h 3932325"/>
                <a:gd name="connsiteX49" fmla="*/ 73152 w 3005283"/>
                <a:gd name="connsiteY49" fmla="*/ 996430 h 3932325"/>
                <a:gd name="connsiteX50" fmla="*/ 213360 w 3005283"/>
                <a:gd name="connsiteY50" fmla="*/ 904990 h 3932325"/>
                <a:gd name="connsiteX51" fmla="*/ 615696 w 3005283"/>
                <a:gd name="connsiteY51" fmla="*/ 642862 h 3932325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04800 w 3005283"/>
                <a:gd name="connsiteY2" fmla="*/ 21796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04800 w 3005283"/>
                <a:gd name="connsiteY2" fmla="*/ 21796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00025 w 3005283"/>
                <a:gd name="connsiteY50" fmla="*/ 89919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00025 w 3005283"/>
                <a:gd name="connsiteY50" fmla="*/ 89919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73152 w 3005283"/>
                <a:gd name="connsiteY48" fmla="*/ 998251 h 3934146"/>
                <a:gd name="connsiteX49" fmla="*/ 200025 w 3005283"/>
                <a:gd name="connsiteY49" fmla="*/ 899191 h 3934146"/>
                <a:gd name="connsiteX50" fmla="*/ 592836 w 3005283"/>
                <a:gd name="connsiteY50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73152 w 3005283"/>
                <a:gd name="connsiteY47" fmla="*/ 99825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0287 w 3005283"/>
                <a:gd name="connsiteY47" fmla="*/ 106683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0287 w 3005283"/>
                <a:gd name="connsiteY47" fmla="*/ 106683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4097 w 3005283"/>
                <a:gd name="connsiteY47" fmla="*/ 108207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4097 w 3005283"/>
                <a:gd name="connsiteY47" fmla="*/ 108207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78739 w 2991186"/>
                <a:gd name="connsiteY0" fmla="*/ 631348 h 3934146"/>
                <a:gd name="connsiteX1" fmla="*/ 450723 w 2991186"/>
                <a:gd name="connsiteY1" fmla="*/ 445039 h 3934146"/>
                <a:gd name="connsiteX2" fmla="*/ 300228 w 2991186"/>
                <a:gd name="connsiteY2" fmla="*/ 244633 h 3934146"/>
                <a:gd name="connsiteX3" fmla="*/ 406527 w 2991186"/>
                <a:gd name="connsiteY3" fmla="*/ 59467 h 3934146"/>
                <a:gd name="connsiteX4" fmla="*/ 659892 w 2991186"/>
                <a:gd name="connsiteY4" fmla="*/ 3079 h 3934146"/>
                <a:gd name="connsiteX5" fmla="*/ 1126617 w 2991186"/>
                <a:gd name="connsiteY5" fmla="*/ 152812 h 3934146"/>
                <a:gd name="connsiteX6" fmla="*/ 1443863 w 2991186"/>
                <a:gd name="connsiteY6" fmla="*/ 274859 h 3934146"/>
                <a:gd name="connsiteX7" fmla="*/ 1539367 w 2991186"/>
                <a:gd name="connsiteY7" fmla="*/ 213899 h 3934146"/>
                <a:gd name="connsiteX8" fmla="*/ 1688211 w 2991186"/>
                <a:gd name="connsiteY8" fmla="*/ 214915 h 3934146"/>
                <a:gd name="connsiteX9" fmla="*/ 1930527 w 2991186"/>
                <a:gd name="connsiteY9" fmla="*/ 742219 h 3934146"/>
                <a:gd name="connsiteX10" fmla="*/ 1997583 w 2991186"/>
                <a:gd name="connsiteY10" fmla="*/ 900715 h 3934146"/>
                <a:gd name="connsiteX11" fmla="*/ 2089023 w 2991186"/>
                <a:gd name="connsiteY11" fmla="*/ 1047019 h 3934146"/>
                <a:gd name="connsiteX12" fmla="*/ 2210943 w 2991186"/>
                <a:gd name="connsiteY12" fmla="*/ 1187227 h 3934146"/>
                <a:gd name="connsiteX13" fmla="*/ 2424303 w 2991186"/>
                <a:gd name="connsiteY13" fmla="*/ 1406683 h 3934146"/>
                <a:gd name="connsiteX14" fmla="*/ 2704719 w 2991186"/>
                <a:gd name="connsiteY14" fmla="*/ 1693195 h 3934146"/>
                <a:gd name="connsiteX15" fmla="*/ 2872359 w 2991186"/>
                <a:gd name="connsiteY15" fmla="*/ 1924843 h 3934146"/>
                <a:gd name="connsiteX16" fmla="*/ 2880487 w 2991186"/>
                <a:gd name="connsiteY16" fmla="*/ 2510567 h 3934146"/>
                <a:gd name="connsiteX17" fmla="*/ 2948051 w 2991186"/>
                <a:gd name="connsiteY17" fmla="*/ 2891059 h 3934146"/>
                <a:gd name="connsiteX18" fmla="*/ 2981071 w 2991186"/>
                <a:gd name="connsiteY18" fmla="*/ 3193319 h 3934146"/>
                <a:gd name="connsiteX19" fmla="*/ 2771775 w 2991186"/>
                <a:gd name="connsiteY19" fmla="*/ 3343179 h 3934146"/>
                <a:gd name="connsiteX20" fmla="*/ 2588895 w 2991186"/>
                <a:gd name="connsiteY20" fmla="*/ 3765835 h 3934146"/>
                <a:gd name="connsiteX21" fmla="*/ 2426335 w 2991186"/>
                <a:gd name="connsiteY21" fmla="*/ 3933983 h 3934146"/>
                <a:gd name="connsiteX22" fmla="*/ 2288667 w 2991186"/>
                <a:gd name="connsiteY22" fmla="*/ 3706907 h 3934146"/>
                <a:gd name="connsiteX23" fmla="*/ 2143887 w 2991186"/>
                <a:gd name="connsiteY23" fmla="*/ 3387883 h 3934146"/>
                <a:gd name="connsiteX24" fmla="*/ 1985391 w 2991186"/>
                <a:gd name="connsiteY24" fmla="*/ 3369595 h 3934146"/>
                <a:gd name="connsiteX25" fmla="*/ 1796415 w 2991186"/>
                <a:gd name="connsiteY25" fmla="*/ 3418363 h 3934146"/>
                <a:gd name="connsiteX26" fmla="*/ 1503807 w 2991186"/>
                <a:gd name="connsiteY26" fmla="*/ 3467131 h 3934146"/>
                <a:gd name="connsiteX27" fmla="*/ 1448943 w 2991186"/>
                <a:gd name="connsiteY27" fmla="*/ 3467131 h 3934146"/>
                <a:gd name="connsiteX28" fmla="*/ 1235583 w 2991186"/>
                <a:gd name="connsiteY28" fmla="*/ 3515899 h 3934146"/>
                <a:gd name="connsiteX29" fmla="*/ 1162431 w 2991186"/>
                <a:gd name="connsiteY29" fmla="*/ 3521995 h 3934146"/>
                <a:gd name="connsiteX30" fmla="*/ 955167 w 2991186"/>
                <a:gd name="connsiteY30" fmla="*/ 3515899 h 3934146"/>
                <a:gd name="connsiteX31" fmla="*/ 662559 w 2991186"/>
                <a:gd name="connsiteY31" fmla="*/ 3339115 h 3934146"/>
                <a:gd name="connsiteX32" fmla="*/ 430911 w 2991186"/>
                <a:gd name="connsiteY32" fmla="*/ 3058699 h 3934146"/>
                <a:gd name="connsiteX33" fmla="*/ 327279 w 2991186"/>
                <a:gd name="connsiteY33" fmla="*/ 2930683 h 3934146"/>
                <a:gd name="connsiteX34" fmla="*/ 327279 w 2991186"/>
                <a:gd name="connsiteY34" fmla="*/ 2814859 h 3934146"/>
                <a:gd name="connsiteX35" fmla="*/ 308991 w 2991186"/>
                <a:gd name="connsiteY35" fmla="*/ 2674651 h 3934146"/>
                <a:gd name="connsiteX36" fmla="*/ 272415 w 2991186"/>
                <a:gd name="connsiteY36" fmla="*/ 2528347 h 3934146"/>
                <a:gd name="connsiteX37" fmla="*/ 235839 w 2991186"/>
                <a:gd name="connsiteY37" fmla="*/ 2461291 h 3934146"/>
                <a:gd name="connsiteX38" fmla="*/ 168783 w 2991186"/>
                <a:gd name="connsiteY38" fmla="*/ 2382043 h 3934146"/>
                <a:gd name="connsiteX39" fmla="*/ 132207 w 2991186"/>
                <a:gd name="connsiteY39" fmla="*/ 2339371 h 3934146"/>
                <a:gd name="connsiteX40" fmla="*/ 46863 w 2991186"/>
                <a:gd name="connsiteY40" fmla="*/ 2217451 h 3934146"/>
                <a:gd name="connsiteX41" fmla="*/ 28575 w 2991186"/>
                <a:gd name="connsiteY41" fmla="*/ 2077243 h 3934146"/>
                <a:gd name="connsiteX42" fmla="*/ 65151 w 2991186"/>
                <a:gd name="connsiteY42" fmla="*/ 1888267 h 3934146"/>
                <a:gd name="connsiteX43" fmla="*/ 89535 w 2991186"/>
                <a:gd name="connsiteY43" fmla="*/ 1760251 h 3934146"/>
                <a:gd name="connsiteX44" fmla="*/ 89535 w 2991186"/>
                <a:gd name="connsiteY44" fmla="*/ 1620043 h 3934146"/>
                <a:gd name="connsiteX45" fmla="*/ 28575 w 2991186"/>
                <a:gd name="connsiteY45" fmla="*/ 1412779 h 3934146"/>
                <a:gd name="connsiteX46" fmla="*/ 0 w 2991186"/>
                <a:gd name="connsiteY46" fmla="*/ 1082071 h 3934146"/>
                <a:gd name="connsiteX47" fmla="*/ 185928 w 2991186"/>
                <a:gd name="connsiteY47" fmla="*/ 899191 h 3934146"/>
                <a:gd name="connsiteX48" fmla="*/ 578739 w 2991186"/>
                <a:gd name="connsiteY48" fmla="*/ 631348 h 3934146"/>
                <a:gd name="connsiteX0" fmla="*/ 588532 w 3000979"/>
                <a:gd name="connsiteY0" fmla="*/ 631348 h 3934146"/>
                <a:gd name="connsiteX1" fmla="*/ 460516 w 3000979"/>
                <a:gd name="connsiteY1" fmla="*/ 445039 h 3934146"/>
                <a:gd name="connsiteX2" fmla="*/ 310021 w 3000979"/>
                <a:gd name="connsiteY2" fmla="*/ 244633 h 3934146"/>
                <a:gd name="connsiteX3" fmla="*/ 416320 w 3000979"/>
                <a:gd name="connsiteY3" fmla="*/ 59467 h 3934146"/>
                <a:gd name="connsiteX4" fmla="*/ 669685 w 3000979"/>
                <a:gd name="connsiteY4" fmla="*/ 3079 h 3934146"/>
                <a:gd name="connsiteX5" fmla="*/ 1136410 w 3000979"/>
                <a:gd name="connsiteY5" fmla="*/ 152812 h 3934146"/>
                <a:gd name="connsiteX6" fmla="*/ 1453656 w 3000979"/>
                <a:gd name="connsiteY6" fmla="*/ 274859 h 3934146"/>
                <a:gd name="connsiteX7" fmla="*/ 1549160 w 3000979"/>
                <a:gd name="connsiteY7" fmla="*/ 213899 h 3934146"/>
                <a:gd name="connsiteX8" fmla="*/ 1698004 w 3000979"/>
                <a:gd name="connsiteY8" fmla="*/ 214915 h 3934146"/>
                <a:gd name="connsiteX9" fmla="*/ 1940320 w 3000979"/>
                <a:gd name="connsiteY9" fmla="*/ 742219 h 3934146"/>
                <a:gd name="connsiteX10" fmla="*/ 2007376 w 3000979"/>
                <a:gd name="connsiteY10" fmla="*/ 900715 h 3934146"/>
                <a:gd name="connsiteX11" fmla="*/ 2098816 w 3000979"/>
                <a:gd name="connsiteY11" fmla="*/ 1047019 h 3934146"/>
                <a:gd name="connsiteX12" fmla="*/ 2220736 w 3000979"/>
                <a:gd name="connsiteY12" fmla="*/ 1187227 h 3934146"/>
                <a:gd name="connsiteX13" fmla="*/ 2434096 w 3000979"/>
                <a:gd name="connsiteY13" fmla="*/ 1406683 h 3934146"/>
                <a:gd name="connsiteX14" fmla="*/ 2714512 w 3000979"/>
                <a:gd name="connsiteY14" fmla="*/ 1693195 h 3934146"/>
                <a:gd name="connsiteX15" fmla="*/ 2882152 w 3000979"/>
                <a:gd name="connsiteY15" fmla="*/ 1924843 h 3934146"/>
                <a:gd name="connsiteX16" fmla="*/ 2890280 w 3000979"/>
                <a:gd name="connsiteY16" fmla="*/ 2510567 h 3934146"/>
                <a:gd name="connsiteX17" fmla="*/ 2957844 w 3000979"/>
                <a:gd name="connsiteY17" fmla="*/ 2891059 h 3934146"/>
                <a:gd name="connsiteX18" fmla="*/ 2990864 w 3000979"/>
                <a:gd name="connsiteY18" fmla="*/ 3193319 h 3934146"/>
                <a:gd name="connsiteX19" fmla="*/ 2781568 w 3000979"/>
                <a:gd name="connsiteY19" fmla="*/ 3343179 h 3934146"/>
                <a:gd name="connsiteX20" fmla="*/ 2598688 w 3000979"/>
                <a:gd name="connsiteY20" fmla="*/ 3765835 h 3934146"/>
                <a:gd name="connsiteX21" fmla="*/ 2436128 w 3000979"/>
                <a:gd name="connsiteY21" fmla="*/ 3933983 h 3934146"/>
                <a:gd name="connsiteX22" fmla="*/ 2298460 w 3000979"/>
                <a:gd name="connsiteY22" fmla="*/ 3706907 h 3934146"/>
                <a:gd name="connsiteX23" fmla="*/ 2153680 w 3000979"/>
                <a:gd name="connsiteY23" fmla="*/ 3387883 h 3934146"/>
                <a:gd name="connsiteX24" fmla="*/ 1995184 w 3000979"/>
                <a:gd name="connsiteY24" fmla="*/ 3369595 h 3934146"/>
                <a:gd name="connsiteX25" fmla="*/ 1806208 w 3000979"/>
                <a:gd name="connsiteY25" fmla="*/ 3418363 h 3934146"/>
                <a:gd name="connsiteX26" fmla="*/ 1513600 w 3000979"/>
                <a:gd name="connsiteY26" fmla="*/ 3467131 h 3934146"/>
                <a:gd name="connsiteX27" fmla="*/ 1458736 w 3000979"/>
                <a:gd name="connsiteY27" fmla="*/ 3467131 h 3934146"/>
                <a:gd name="connsiteX28" fmla="*/ 1245376 w 3000979"/>
                <a:gd name="connsiteY28" fmla="*/ 3515899 h 3934146"/>
                <a:gd name="connsiteX29" fmla="*/ 1172224 w 3000979"/>
                <a:gd name="connsiteY29" fmla="*/ 3521995 h 3934146"/>
                <a:gd name="connsiteX30" fmla="*/ 964960 w 3000979"/>
                <a:gd name="connsiteY30" fmla="*/ 3515899 h 3934146"/>
                <a:gd name="connsiteX31" fmla="*/ 672352 w 3000979"/>
                <a:gd name="connsiteY31" fmla="*/ 3339115 h 3934146"/>
                <a:gd name="connsiteX32" fmla="*/ 440704 w 3000979"/>
                <a:gd name="connsiteY32" fmla="*/ 3058699 h 3934146"/>
                <a:gd name="connsiteX33" fmla="*/ 337072 w 3000979"/>
                <a:gd name="connsiteY33" fmla="*/ 2930683 h 3934146"/>
                <a:gd name="connsiteX34" fmla="*/ 337072 w 3000979"/>
                <a:gd name="connsiteY34" fmla="*/ 2814859 h 3934146"/>
                <a:gd name="connsiteX35" fmla="*/ 318784 w 3000979"/>
                <a:gd name="connsiteY35" fmla="*/ 2674651 h 3934146"/>
                <a:gd name="connsiteX36" fmla="*/ 282208 w 3000979"/>
                <a:gd name="connsiteY36" fmla="*/ 2528347 h 3934146"/>
                <a:gd name="connsiteX37" fmla="*/ 245632 w 3000979"/>
                <a:gd name="connsiteY37" fmla="*/ 2461291 h 3934146"/>
                <a:gd name="connsiteX38" fmla="*/ 178576 w 3000979"/>
                <a:gd name="connsiteY38" fmla="*/ 2382043 h 3934146"/>
                <a:gd name="connsiteX39" fmla="*/ 142000 w 3000979"/>
                <a:gd name="connsiteY39" fmla="*/ 2339371 h 3934146"/>
                <a:gd name="connsiteX40" fmla="*/ 56656 w 3000979"/>
                <a:gd name="connsiteY40" fmla="*/ 2217451 h 3934146"/>
                <a:gd name="connsiteX41" fmla="*/ 38368 w 3000979"/>
                <a:gd name="connsiteY41" fmla="*/ 2077243 h 3934146"/>
                <a:gd name="connsiteX42" fmla="*/ 74944 w 3000979"/>
                <a:gd name="connsiteY42" fmla="*/ 1888267 h 3934146"/>
                <a:gd name="connsiteX43" fmla="*/ 99328 w 3000979"/>
                <a:gd name="connsiteY43" fmla="*/ 1760251 h 3934146"/>
                <a:gd name="connsiteX44" fmla="*/ 99328 w 3000979"/>
                <a:gd name="connsiteY44" fmla="*/ 1620043 h 3934146"/>
                <a:gd name="connsiteX45" fmla="*/ 38368 w 3000979"/>
                <a:gd name="connsiteY45" fmla="*/ 1412779 h 3934146"/>
                <a:gd name="connsiteX46" fmla="*/ 9793 w 3000979"/>
                <a:gd name="connsiteY46" fmla="*/ 1082071 h 3934146"/>
                <a:gd name="connsiteX47" fmla="*/ 195721 w 3000979"/>
                <a:gd name="connsiteY47" fmla="*/ 899191 h 3934146"/>
                <a:gd name="connsiteX48" fmla="*/ 588532 w 3000979"/>
                <a:gd name="connsiteY48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98192 w 2999843"/>
                <a:gd name="connsiteY44" fmla="*/ 1620043 h 3934146"/>
                <a:gd name="connsiteX45" fmla="*/ 46757 w 2999843"/>
                <a:gd name="connsiteY45" fmla="*/ 1488979 h 3934146"/>
                <a:gd name="connsiteX46" fmla="*/ 8657 w 2999843"/>
                <a:gd name="connsiteY46" fmla="*/ 1082071 h 3934146"/>
                <a:gd name="connsiteX47" fmla="*/ 194585 w 2999843"/>
                <a:gd name="connsiteY47" fmla="*/ 899191 h 3934146"/>
                <a:gd name="connsiteX48" fmla="*/ 587396 w 2999843"/>
                <a:gd name="connsiteY48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46757 w 2999843"/>
                <a:gd name="connsiteY44" fmla="*/ 1488979 h 3934146"/>
                <a:gd name="connsiteX45" fmla="*/ 8657 w 2999843"/>
                <a:gd name="connsiteY45" fmla="*/ 1082071 h 3934146"/>
                <a:gd name="connsiteX46" fmla="*/ 194585 w 2999843"/>
                <a:gd name="connsiteY46" fmla="*/ 899191 h 3934146"/>
                <a:gd name="connsiteX47" fmla="*/ 587396 w 2999843"/>
                <a:gd name="connsiteY47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46757 w 2999843"/>
                <a:gd name="connsiteY44" fmla="*/ 1500409 h 3934146"/>
                <a:gd name="connsiteX45" fmla="*/ 8657 w 2999843"/>
                <a:gd name="connsiteY45" fmla="*/ 1082071 h 3934146"/>
                <a:gd name="connsiteX46" fmla="*/ 194585 w 2999843"/>
                <a:gd name="connsiteY46" fmla="*/ 899191 h 3934146"/>
                <a:gd name="connsiteX47" fmla="*/ 587396 w 2999843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57519 w 3001842"/>
                <a:gd name="connsiteY40" fmla="*/ 2217451 h 3934146"/>
                <a:gd name="connsiteX41" fmla="*/ 39231 w 3001842"/>
                <a:gd name="connsiteY41" fmla="*/ 207724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39231 w 3001842"/>
                <a:gd name="connsiteY40" fmla="*/ 2077243 h 3934146"/>
                <a:gd name="connsiteX41" fmla="*/ 75807 w 3001842"/>
                <a:gd name="connsiteY41" fmla="*/ 1888267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9231 w 3001842"/>
                <a:gd name="connsiteY41" fmla="*/ 207724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35421 w 3001842"/>
                <a:gd name="connsiteY40" fmla="*/ 2214403 h 3934146"/>
                <a:gd name="connsiteX41" fmla="*/ 100191 w 3001842"/>
                <a:gd name="connsiteY41" fmla="*/ 1760251 h 3934146"/>
                <a:gd name="connsiteX42" fmla="*/ 48756 w 3001842"/>
                <a:gd name="connsiteY42" fmla="*/ 1500409 h 3934146"/>
                <a:gd name="connsiteX43" fmla="*/ 10656 w 3001842"/>
                <a:gd name="connsiteY43" fmla="*/ 1082071 h 3934146"/>
                <a:gd name="connsiteX44" fmla="*/ 196584 w 3001842"/>
                <a:gd name="connsiteY44" fmla="*/ 899191 h 3934146"/>
                <a:gd name="connsiteX45" fmla="*/ 589395 w 3001842"/>
                <a:gd name="connsiteY45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92774 w 3001842"/>
                <a:gd name="connsiteY38" fmla="*/ 239347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92774 w 3001842"/>
                <a:gd name="connsiteY38" fmla="*/ 239347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192774 w 3001842"/>
                <a:gd name="connsiteY37" fmla="*/ 2393473 h 3934146"/>
                <a:gd name="connsiteX38" fmla="*/ 35421 w 3001842"/>
                <a:gd name="connsiteY38" fmla="*/ 2214403 h 3934146"/>
                <a:gd name="connsiteX39" fmla="*/ 100191 w 3001842"/>
                <a:gd name="connsiteY39" fmla="*/ 1760251 h 3934146"/>
                <a:gd name="connsiteX40" fmla="*/ 48756 w 3001842"/>
                <a:gd name="connsiteY40" fmla="*/ 1500409 h 3934146"/>
                <a:gd name="connsiteX41" fmla="*/ 10656 w 3001842"/>
                <a:gd name="connsiteY41" fmla="*/ 1082071 h 3934146"/>
                <a:gd name="connsiteX42" fmla="*/ 196584 w 3001842"/>
                <a:gd name="connsiteY42" fmla="*/ 899191 h 3934146"/>
                <a:gd name="connsiteX43" fmla="*/ 589395 w 3001842"/>
                <a:gd name="connsiteY43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81485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1064883 w 3001842"/>
                <a:gd name="connsiteY30" fmla="*/ 354256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1064883 w 3001842"/>
                <a:gd name="connsiteY30" fmla="*/ 354256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459599 w 3001842"/>
                <a:gd name="connsiteY26" fmla="*/ 3467131 h 3934146"/>
                <a:gd name="connsiteX27" fmla="*/ 1246239 w 3001842"/>
                <a:gd name="connsiteY27" fmla="*/ 3515899 h 3934146"/>
                <a:gd name="connsiteX28" fmla="*/ 1173087 w 3001842"/>
                <a:gd name="connsiteY28" fmla="*/ 3521995 h 3934146"/>
                <a:gd name="connsiteX29" fmla="*/ 1064883 w 3001842"/>
                <a:gd name="connsiteY29" fmla="*/ 3542569 h 3934146"/>
                <a:gd name="connsiteX30" fmla="*/ 825615 w 3001842"/>
                <a:gd name="connsiteY30" fmla="*/ 3451510 h 3934146"/>
                <a:gd name="connsiteX31" fmla="*/ 332220 w 3001842"/>
                <a:gd name="connsiteY31" fmla="*/ 2894869 h 3934146"/>
                <a:gd name="connsiteX32" fmla="*/ 317742 w 3001842"/>
                <a:gd name="connsiteY32" fmla="*/ 2571781 h 3934146"/>
                <a:gd name="connsiteX33" fmla="*/ 192774 w 3001842"/>
                <a:gd name="connsiteY33" fmla="*/ 2393473 h 3934146"/>
                <a:gd name="connsiteX34" fmla="*/ 35421 w 3001842"/>
                <a:gd name="connsiteY34" fmla="*/ 2214403 h 3934146"/>
                <a:gd name="connsiteX35" fmla="*/ 100191 w 3001842"/>
                <a:gd name="connsiteY35" fmla="*/ 1760251 h 3934146"/>
                <a:gd name="connsiteX36" fmla="*/ 48756 w 3001842"/>
                <a:gd name="connsiteY36" fmla="*/ 1500409 h 3934146"/>
                <a:gd name="connsiteX37" fmla="*/ 10656 w 3001842"/>
                <a:gd name="connsiteY37" fmla="*/ 1082071 h 3934146"/>
                <a:gd name="connsiteX38" fmla="*/ 196584 w 3001842"/>
                <a:gd name="connsiteY38" fmla="*/ 899191 h 3934146"/>
                <a:gd name="connsiteX39" fmla="*/ 589395 w 3001842"/>
                <a:gd name="connsiteY39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246239 w 3001842"/>
                <a:gd name="connsiteY26" fmla="*/ 3515899 h 3934146"/>
                <a:gd name="connsiteX27" fmla="*/ 1173087 w 3001842"/>
                <a:gd name="connsiteY27" fmla="*/ 3521995 h 3934146"/>
                <a:gd name="connsiteX28" fmla="*/ 1064883 w 3001842"/>
                <a:gd name="connsiteY28" fmla="*/ 3542569 h 3934146"/>
                <a:gd name="connsiteX29" fmla="*/ 825615 w 3001842"/>
                <a:gd name="connsiteY29" fmla="*/ 3451510 h 3934146"/>
                <a:gd name="connsiteX30" fmla="*/ 332220 w 3001842"/>
                <a:gd name="connsiteY30" fmla="*/ 2894869 h 3934146"/>
                <a:gd name="connsiteX31" fmla="*/ 317742 w 3001842"/>
                <a:gd name="connsiteY31" fmla="*/ 2571781 h 3934146"/>
                <a:gd name="connsiteX32" fmla="*/ 192774 w 3001842"/>
                <a:gd name="connsiteY32" fmla="*/ 2393473 h 3934146"/>
                <a:gd name="connsiteX33" fmla="*/ 35421 w 3001842"/>
                <a:gd name="connsiteY33" fmla="*/ 2214403 h 3934146"/>
                <a:gd name="connsiteX34" fmla="*/ 100191 w 3001842"/>
                <a:gd name="connsiteY34" fmla="*/ 1760251 h 3934146"/>
                <a:gd name="connsiteX35" fmla="*/ 48756 w 3001842"/>
                <a:gd name="connsiteY35" fmla="*/ 1500409 h 3934146"/>
                <a:gd name="connsiteX36" fmla="*/ 10656 w 3001842"/>
                <a:gd name="connsiteY36" fmla="*/ 1082071 h 3934146"/>
                <a:gd name="connsiteX37" fmla="*/ 196584 w 3001842"/>
                <a:gd name="connsiteY37" fmla="*/ 899191 h 3934146"/>
                <a:gd name="connsiteX38" fmla="*/ 589395 w 3001842"/>
                <a:gd name="connsiteY38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73087 w 3001842"/>
                <a:gd name="connsiteY26" fmla="*/ 3521995 h 3934146"/>
                <a:gd name="connsiteX27" fmla="*/ 1064883 w 3001842"/>
                <a:gd name="connsiteY27" fmla="*/ 3542569 h 3934146"/>
                <a:gd name="connsiteX28" fmla="*/ 825615 w 3001842"/>
                <a:gd name="connsiteY28" fmla="*/ 3451510 h 3934146"/>
                <a:gd name="connsiteX29" fmla="*/ 332220 w 3001842"/>
                <a:gd name="connsiteY29" fmla="*/ 2894869 h 3934146"/>
                <a:gd name="connsiteX30" fmla="*/ 317742 w 3001842"/>
                <a:gd name="connsiteY30" fmla="*/ 2571781 h 3934146"/>
                <a:gd name="connsiteX31" fmla="*/ 192774 w 3001842"/>
                <a:gd name="connsiteY31" fmla="*/ 2393473 h 3934146"/>
                <a:gd name="connsiteX32" fmla="*/ 35421 w 3001842"/>
                <a:gd name="connsiteY32" fmla="*/ 2214403 h 3934146"/>
                <a:gd name="connsiteX33" fmla="*/ 100191 w 3001842"/>
                <a:gd name="connsiteY33" fmla="*/ 1760251 h 3934146"/>
                <a:gd name="connsiteX34" fmla="*/ 48756 w 3001842"/>
                <a:gd name="connsiteY34" fmla="*/ 1500409 h 3934146"/>
                <a:gd name="connsiteX35" fmla="*/ 10656 w 3001842"/>
                <a:gd name="connsiteY35" fmla="*/ 1082071 h 3934146"/>
                <a:gd name="connsiteX36" fmla="*/ 196584 w 3001842"/>
                <a:gd name="connsiteY36" fmla="*/ 899191 h 3934146"/>
                <a:gd name="connsiteX37" fmla="*/ 589395 w 3001842"/>
                <a:gd name="connsiteY3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064883 w 3001842"/>
                <a:gd name="connsiteY26" fmla="*/ 354256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63429 h 3966227"/>
                <a:gd name="connsiteX1" fmla="*/ 461379 w 3001842"/>
                <a:gd name="connsiteY1" fmla="*/ 477120 h 3966227"/>
                <a:gd name="connsiteX2" fmla="*/ 310884 w 3001842"/>
                <a:gd name="connsiteY2" fmla="*/ 276714 h 3966227"/>
                <a:gd name="connsiteX3" fmla="*/ 441457 w 3001842"/>
                <a:gd name="connsiteY3" fmla="*/ 29131 h 3966227"/>
                <a:gd name="connsiteX4" fmla="*/ 670548 w 3001842"/>
                <a:gd name="connsiteY4" fmla="*/ 35160 h 3966227"/>
                <a:gd name="connsiteX5" fmla="*/ 1137273 w 3001842"/>
                <a:gd name="connsiteY5" fmla="*/ 184893 h 3966227"/>
                <a:gd name="connsiteX6" fmla="*/ 1454519 w 3001842"/>
                <a:gd name="connsiteY6" fmla="*/ 306940 h 3966227"/>
                <a:gd name="connsiteX7" fmla="*/ 1550023 w 3001842"/>
                <a:gd name="connsiteY7" fmla="*/ 245980 h 3966227"/>
                <a:gd name="connsiteX8" fmla="*/ 1698867 w 3001842"/>
                <a:gd name="connsiteY8" fmla="*/ 246996 h 3966227"/>
                <a:gd name="connsiteX9" fmla="*/ 1941183 w 3001842"/>
                <a:gd name="connsiteY9" fmla="*/ 774300 h 3966227"/>
                <a:gd name="connsiteX10" fmla="*/ 2008239 w 3001842"/>
                <a:gd name="connsiteY10" fmla="*/ 932796 h 3966227"/>
                <a:gd name="connsiteX11" fmla="*/ 2099679 w 3001842"/>
                <a:gd name="connsiteY11" fmla="*/ 1079100 h 3966227"/>
                <a:gd name="connsiteX12" fmla="*/ 2221599 w 3001842"/>
                <a:gd name="connsiteY12" fmla="*/ 1219308 h 3966227"/>
                <a:gd name="connsiteX13" fmla="*/ 2434959 w 3001842"/>
                <a:gd name="connsiteY13" fmla="*/ 1438764 h 3966227"/>
                <a:gd name="connsiteX14" fmla="*/ 2715375 w 3001842"/>
                <a:gd name="connsiteY14" fmla="*/ 1725276 h 3966227"/>
                <a:gd name="connsiteX15" fmla="*/ 2883015 w 3001842"/>
                <a:gd name="connsiteY15" fmla="*/ 1956924 h 3966227"/>
                <a:gd name="connsiteX16" fmla="*/ 2891143 w 3001842"/>
                <a:gd name="connsiteY16" fmla="*/ 2542648 h 3966227"/>
                <a:gd name="connsiteX17" fmla="*/ 2958707 w 3001842"/>
                <a:gd name="connsiteY17" fmla="*/ 2923140 h 3966227"/>
                <a:gd name="connsiteX18" fmla="*/ 2991727 w 3001842"/>
                <a:gd name="connsiteY18" fmla="*/ 3225400 h 3966227"/>
                <a:gd name="connsiteX19" fmla="*/ 2782431 w 3001842"/>
                <a:gd name="connsiteY19" fmla="*/ 3375260 h 3966227"/>
                <a:gd name="connsiteX20" fmla="*/ 2599551 w 3001842"/>
                <a:gd name="connsiteY20" fmla="*/ 3797916 h 3966227"/>
                <a:gd name="connsiteX21" fmla="*/ 2436991 w 3001842"/>
                <a:gd name="connsiteY21" fmla="*/ 3966064 h 3966227"/>
                <a:gd name="connsiteX22" fmla="*/ 2299323 w 3001842"/>
                <a:gd name="connsiteY22" fmla="*/ 3738988 h 3966227"/>
                <a:gd name="connsiteX23" fmla="*/ 2154543 w 3001842"/>
                <a:gd name="connsiteY23" fmla="*/ 3419964 h 3966227"/>
                <a:gd name="connsiteX24" fmla="*/ 1996047 w 3001842"/>
                <a:gd name="connsiteY24" fmla="*/ 3401676 h 3966227"/>
                <a:gd name="connsiteX25" fmla="*/ 1807071 w 3001842"/>
                <a:gd name="connsiteY25" fmla="*/ 3450444 h 3966227"/>
                <a:gd name="connsiteX26" fmla="*/ 1101078 w 3001842"/>
                <a:gd name="connsiteY26" fmla="*/ 3578460 h 3966227"/>
                <a:gd name="connsiteX27" fmla="*/ 825615 w 3001842"/>
                <a:gd name="connsiteY27" fmla="*/ 3483591 h 3966227"/>
                <a:gd name="connsiteX28" fmla="*/ 332220 w 3001842"/>
                <a:gd name="connsiteY28" fmla="*/ 2926950 h 3966227"/>
                <a:gd name="connsiteX29" fmla="*/ 317742 w 3001842"/>
                <a:gd name="connsiteY29" fmla="*/ 2603862 h 3966227"/>
                <a:gd name="connsiteX30" fmla="*/ 192774 w 3001842"/>
                <a:gd name="connsiteY30" fmla="*/ 2425554 h 3966227"/>
                <a:gd name="connsiteX31" fmla="*/ 35421 w 3001842"/>
                <a:gd name="connsiteY31" fmla="*/ 2246484 h 3966227"/>
                <a:gd name="connsiteX32" fmla="*/ 100191 w 3001842"/>
                <a:gd name="connsiteY32" fmla="*/ 1792332 h 3966227"/>
                <a:gd name="connsiteX33" fmla="*/ 48756 w 3001842"/>
                <a:gd name="connsiteY33" fmla="*/ 1532490 h 3966227"/>
                <a:gd name="connsiteX34" fmla="*/ 10656 w 3001842"/>
                <a:gd name="connsiteY34" fmla="*/ 1114152 h 3966227"/>
                <a:gd name="connsiteX35" fmla="*/ 196584 w 3001842"/>
                <a:gd name="connsiteY35" fmla="*/ 931272 h 3966227"/>
                <a:gd name="connsiteX36" fmla="*/ 589395 w 3001842"/>
                <a:gd name="connsiteY36" fmla="*/ 663429 h 3966227"/>
                <a:gd name="connsiteX0" fmla="*/ 589395 w 3001842"/>
                <a:gd name="connsiteY0" fmla="*/ 697716 h 4000514"/>
                <a:gd name="connsiteX1" fmla="*/ 461379 w 3001842"/>
                <a:gd name="connsiteY1" fmla="*/ 511407 h 4000514"/>
                <a:gd name="connsiteX2" fmla="*/ 310884 w 3001842"/>
                <a:gd name="connsiteY2" fmla="*/ 311001 h 4000514"/>
                <a:gd name="connsiteX3" fmla="*/ 441457 w 3001842"/>
                <a:gd name="connsiteY3" fmla="*/ 63418 h 4000514"/>
                <a:gd name="connsiteX4" fmla="*/ 726030 w 3001842"/>
                <a:gd name="connsiteY4" fmla="*/ 10497 h 4000514"/>
                <a:gd name="connsiteX5" fmla="*/ 1137273 w 3001842"/>
                <a:gd name="connsiteY5" fmla="*/ 219180 h 4000514"/>
                <a:gd name="connsiteX6" fmla="*/ 1454519 w 3001842"/>
                <a:gd name="connsiteY6" fmla="*/ 341227 h 4000514"/>
                <a:gd name="connsiteX7" fmla="*/ 1550023 w 3001842"/>
                <a:gd name="connsiteY7" fmla="*/ 280267 h 4000514"/>
                <a:gd name="connsiteX8" fmla="*/ 1698867 w 3001842"/>
                <a:gd name="connsiteY8" fmla="*/ 281283 h 4000514"/>
                <a:gd name="connsiteX9" fmla="*/ 1941183 w 3001842"/>
                <a:gd name="connsiteY9" fmla="*/ 808587 h 4000514"/>
                <a:gd name="connsiteX10" fmla="*/ 2008239 w 3001842"/>
                <a:gd name="connsiteY10" fmla="*/ 967083 h 4000514"/>
                <a:gd name="connsiteX11" fmla="*/ 2099679 w 3001842"/>
                <a:gd name="connsiteY11" fmla="*/ 1113387 h 4000514"/>
                <a:gd name="connsiteX12" fmla="*/ 2221599 w 3001842"/>
                <a:gd name="connsiteY12" fmla="*/ 1253595 h 4000514"/>
                <a:gd name="connsiteX13" fmla="*/ 2434959 w 3001842"/>
                <a:gd name="connsiteY13" fmla="*/ 1473051 h 4000514"/>
                <a:gd name="connsiteX14" fmla="*/ 2715375 w 3001842"/>
                <a:gd name="connsiteY14" fmla="*/ 1759563 h 4000514"/>
                <a:gd name="connsiteX15" fmla="*/ 2883015 w 3001842"/>
                <a:gd name="connsiteY15" fmla="*/ 1991211 h 4000514"/>
                <a:gd name="connsiteX16" fmla="*/ 2891143 w 3001842"/>
                <a:gd name="connsiteY16" fmla="*/ 2576935 h 4000514"/>
                <a:gd name="connsiteX17" fmla="*/ 2958707 w 3001842"/>
                <a:gd name="connsiteY17" fmla="*/ 2957427 h 4000514"/>
                <a:gd name="connsiteX18" fmla="*/ 2991727 w 3001842"/>
                <a:gd name="connsiteY18" fmla="*/ 3259687 h 4000514"/>
                <a:gd name="connsiteX19" fmla="*/ 2782431 w 3001842"/>
                <a:gd name="connsiteY19" fmla="*/ 3409547 h 4000514"/>
                <a:gd name="connsiteX20" fmla="*/ 2599551 w 3001842"/>
                <a:gd name="connsiteY20" fmla="*/ 3832203 h 4000514"/>
                <a:gd name="connsiteX21" fmla="*/ 2436991 w 3001842"/>
                <a:gd name="connsiteY21" fmla="*/ 4000351 h 4000514"/>
                <a:gd name="connsiteX22" fmla="*/ 2299323 w 3001842"/>
                <a:gd name="connsiteY22" fmla="*/ 3773275 h 4000514"/>
                <a:gd name="connsiteX23" fmla="*/ 2154543 w 3001842"/>
                <a:gd name="connsiteY23" fmla="*/ 3454251 h 4000514"/>
                <a:gd name="connsiteX24" fmla="*/ 1996047 w 3001842"/>
                <a:gd name="connsiteY24" fmla="*/ 3435963 h 4000514"/>
                <a:gd name="connsiteX25" fmla="*/ 1807071 w 3001842"/>
                <a:gd name="connsiteY25" fmla="*/ 3484731 h 4000514"/>
                <a:gd name="connsiteX26" fmla="*/ 1101078 w 3001842"/>
                <a:gd name="connsiteY26" fmla="*/ 3612747 h 4000514"/>
                <a:gd name="connsiteX27" fmla="*/ 825615 w 3001842"/>
                <a:gd name="connsiteY27" fmla="*/ 3517878 h 4000514"/>
                <a:gd name="connsiteX28" fmla="*/ 332220 w 3001842"/>
                <a:gd name="connsiteY28" fmla="*/ 2961237 h 4000514"/>
                <a:gd name="connsiteX29" fmla="*/ 317742 w 3001842"/>
                <a:gd name="connsiteY29" fmla="*/ 2638149 h 4000514"/>
                <a:gd name="connsiteX30" fmla="*/ 192774 w 3001842"/>
                <a:gd name="connsiteY30" fmla="*/ 2459841 h 4000514"/>
                <a:gd name="connsiteX31" fmla="*/ 35421 w 3001842"/>
                <a:gd name="connsiteY31" fmla="*/ 2280771 h 4000514"/>
                <a:gd name="connsiteX32" fmla="*/ 100191 w 3001842"/>
                <a:gd name="connsiteY32" fmla="*/ 1826619 h 4000514"/>
                <a:gd name="connsiteX33" fmla="*/ 48756 w 3001842"/>
                <a:gd name="connsiteY33" fmla="*/ 1566777 h 4000514"/>
                <a:gd name="connsiteX34" fmla="*/ 10656 w 3001842"/>
                <a:gd name="connsiteY34" fmla="*/ 1148439 h 4000514"/>
                <a:gd name="connsiteX35" fmla="*/ 196584 w 3001842"/>
                <a:gd name="connsiteY35" fmla="*/ 965559 h 4000514"/>
                <a:gd name="connsiteX36" fmla="*/ 589395 w 3001842"/>
                <a:gd name="connsiteY36" fmla="*/ 697716 h 4000514"/>
                <a:gd name="connsiteX0" fmla="*/ 589395 w 3001842"/>
                <a:gd name="connsiteY0" fmla="*/ 737939 h 4040737"/>
                <a:gd name="connsiteX1" fmla="*/ 461379 w 3001842"/>
                <a:gd name="connsiteY1" fmla="*/ 551630 h 4040737"/>
                <a:gd name="connsiteX2" fmla="*/ 310884 w 3001842"/>
                <a:gd name="connsiteY2" fmla="*/ 351224 h 4040737"/>
                <a:gd name="connsiteX3" fmla="*/ 441457 w 3001842"/>
                <a:gd name="connsiteY3" fmla="*/ 103641 h 4040737"/>
                <a:gd name="connsiteX4" fmla="*/ 757239 w 3001842"/>
                <a:gd name="connsiteY4" fmla="*/ 5641 h 4040737"/>
                <a:gd name="connsiteX5" fmla="*/ 1137273 w 3001842"/>
                <a:gd name="connsiteY5" fmla="*/ 259403 h 4040737"/>
                <a:gd name="connsiteX6" fmla="*/ 1454519 w 3001842"/>
                <a:gd name="connsiteY6" fmla="*/ 381450 h 4040737"/>
                <a:gd name="connsiteX7" fmla="*/ 1550023 w 3001842"/>
                <a:gd name="connsiteY7" fmla="*/ 320490 h 4040737"/>
                <a:gd name="connsiteX8" fmla="*/ 1698867 w 3001842"/>
                <a:gd name="connsiteY8" fmla="*/ 321506 h 4040737"/>
                <a:gd name="connsiteX9" fmla="*/ 1941183 w 3001842"/>
                <a:gd name="connsiteY9" fmla="*/ 848810 h 4040737"/>
                <a:gd name="connsiteX10" fmla="*/ 2008239 w 3001842"/>
                <a:gd name="connsiteY10" fmla="*/ 1007306 h 4040737"/>
                <a:gd name="connsiteX11" fmla="*/ 2099679 w 3001842"/>
                <a:gd name="connsiteY11" fmla="*/ 1153610 h 4040737"/>
                <a:gd name="connsiteX12" fmla="*/ 2221599 w 3001842"/>
                <a:gd name="connsiteY12" fmla="*/ 1293818 h 4040737"/>
                <a:gd name="connsiteX13" fmla="*/ 2434959 w 3001842"/>
                <a:gd name="connsiteY13" fmla="*/ 1513274 h 4040737"/>
                <a:gd name="connsiteX14" fmla="*/ 2715375 w 3001842"/>
                <a:gd name="connsiteY14" fmla="*/ 1799786 h 4040737"/>
                <a:gd name="connsiteX15" fmla="*/ 2883015 w 3001842"/>
                <a:gd name="connsiteY15" fmla="*/ 2031434 h 4040737"/>
                <a:gd name="connsiteX16" fmla="*/ 2891143 w 3001842"/>
                <a:gd name="connsiteY16" fmla="*/ 2617158 h 4040737"/>
                <a:gd name="connsiteX17" fmla="*/ 2958707 w 3001842"/>
                <a:gd name="connsiteY17" fmla="*/ 2997650 h 4040737"/>
                <a:gd name="connsiteX18" fmla="*/ 2991727 w 3001842"/>
                <a:gd name="connsiteY18" fmla="*/ 3299910 h 4040737"/>
                <a:gd name="connsiteX19" fmla="*/ 2782431 w 3001842"/>
                <a:gd name="connsiteY19" fmla="*/ 3449770 h 4040737"/>
                <a:gd name="connsiteX20" fmla="*/ 2599551 w 3001842"/>
                <a:gd name="connsiteY20" fmla="*/ 3872426 h 4040737"/>
                <a:gd name="connsiteX21" fmla="*/ 2436991 w 3001842"/>
                <a:gd name="connsiteY21" fmla="*/ 4040574 h 4040737"/>
                <a:gd name="connsiteX22" fmla="*/ 2299323 w 3001842"/>
                <a:gd name="connsiteY22" fmla="*/ 3813498 h 4040737"/>
                <a:gd name="connsiteX23" fmla="*/ 2154543 w 3001842"/>
                <a:gd name="connsiteY23" fmla="*/ 3494474 h 4040737"/>
                <a:gd name="connsiteX24" fmla="*/ 1996047 w 3001842"/>
                <a:gd name="connsiteY24" fmla="*/ 3476186 h 4040737"/>
                <a:gd name="connsiteX25" fmla="*/ 1807071 w 3001842"/>
                <a:gd name="connsiteY25" fmla="*/ 3524954 h 4040737"/>
                <a:gd name="connsiteX26" fmla="*/ 1101078 w 3001842"/>
                <a:gd name="connsiteY26" fmla="*/ 3652970 h 4040737"/>
                <a:gd name="connsiteX27" fmla="*/ 825615 w 3001842"/>
                <a:gd name="connsiteY27" fmla="*/ 3558101 h 4040737"/>
                <a:gd name="connsiteX28" fmla="*/ 332220 w 3001842"/>
                <a:gd name="connsiteY28" fmla="*/ 3001460 h 4040737"/>
                <a:gd name="connsiteX29" fmla="*/ 317742 w 3001842"/>
                <a:gd name="connsiteY29" fmla="*/ 2678372 h 4040737"/>
                <a:gd name="connsiteX30" fmla="*/ 192774 w 3001842"/>
                <a:gd name="connsiteY30" fmla="*/ 2500064 h 4040737"/>
                <a:gd name="connsiteX31" fmla="*/ 35421 w 3001842"/>
                <a:gd name="connsiteY31" fmla="*/ 2320994 h 4040737"/>
                <a:gd name="connsiteX32" fmla="*/ 100191 w 3001842"/>
                <a:gd name="connsiteY32" fmla="*/ 1866842 h 4040737"/>
                <a:gd name="connsiteX33" fmla="*/ 48756 w 3001842"/>
                <a:gd name="connsiteY33" fmla="*/ 1607000 h 4040737"/>
                <a:gd name="connsiteX34" fmla="*/ 10656 w 3001842"/>
                <a:gd name="connsiteY34" fmla="*/ 1188662 h 4040737"/>
                <a:gd name="connsiteX35" fmla="*/ 196584 w 3001842"/>
                <a:gd name="connsiteY35" fmla="*/ 1005782 h 4040737"/>
                <a:gd name="connsiteX36" fmla="*/ 589395 w 3001842"/>
                <a:gd name="connsiteY36" fmla="*/ 737939 h 4040737"/>
                <a:gd name="connsiteX0" fmla="*/ 589395 w 3001842"/>
                <a:gd name="connsiteY0" fmla="*/ 737939 h 4040737"/>
                <a:gd name="connsiteX1" fmla="*/ 461379 w 3001842"/>
                <a:gd name="connsiteY1" fmla="*/ 551630 h 4040737"/>
                <a:gd name="connsiteX2" fmla="*/ 404509 w 3001842"/>
                <a:gd name="connsiteY2" fmla="*/ 240260 h 4040737"/>
                <a:gd name="connsiteX3" fmla="*/ 441457 w 3001842"/>
                <a:gd name="connsiteY3" fmla="*/ 103641 h 4040737"/>
                <a:gd name="connsiteX4" fmla="*/ 757239 w 3001842"/>
                <a:gd name="connsiteY4" fmla="*/ 5641 h 4040737"/>
                <a:gd name="connsiteX5" fmla="*/ 1137273 w 3001842"/>
                <a:gd name="connsiteY5" fmla="*/ 259403 h 4040737"/>
                <a:gd name="connsiteX6" fmla="*/ 1454519 w 3001842"/>
                <a:gd name="connsiteY6" fmla="*/ 381450 h 4040737"/>
                <a:gd name="connsiteX7" fmla="*/ 1550023 w 3001842"/>
                <a:gd name="connsiteY7" fmla="*/ 320490 h 4040737"/>
                <a:gd name="connsiteX8" fmla="*/ 1698867 w 3001842"/>
                <a:gd name="connsiteY8" fmla="*/ 321506 h 4040737"/>
                <a:gd name="connsiteX9" fmla="*/ 1941183 w 3001842"/>
                <a:gd name="connsiteY9" fmla="*/ 848810 h 4040737"/>
                <a:gd name="connsiteX10" fmla="*/ 2008239 w 3001842"/>
                <a:gd name="connsiteY10" fmla="*/ 1007306 h 4040737"/>
                <a:gd name="connsiteX11" fmla="*/ 2099679 w 3001842"/>
                <a:gd name="connsiteY11" fmla="*/ 1153610 h 4040737"/>
                <a:gd name="connsiteX12" fmla="*/ 2221599 w 3001842"/>
                <a:gd name="connsiteY12" fmla="*/ 1293818 h 4040737"/>
                <a:gd name="connsiteX13" fmla="*/ 2434959 w 3001842"/>
                <a:gd name="connsiteY13" fmla="*/ 1513274 h 4040737"/>
                <a:gd name="connsiteX14" fmla="*/ 2715375 w 3001842"/>
                <a:gd name="connsiteY14" fmla="*/ 1799786 h 4040737"/>
                <a:gd name="connsiteX15" fmla="*/ 2883015 w 3001842"/>
                <a:gd name="connsiteY15" fmla="*/ 2031434 h 4040737"/>
                <a:gd name="connsiteX16" fmla="*/ 2891143 w 3001842"/>
                <a:gd name="connsiteY16" fmla="*/ 2617158 h 4040737"/>
                <a:gd name="connsiteX17" fmla="*/ 2958707 w 3001842"/>
                <a:gd name="connsiteY17" fmla="*/ 2997650 h 4040737"/>
                <a:gd name="connsiteX18" fmla="*/ 2991727 w 3001842"/>
                <a:gd name="connsiteY18" fmla="*/ 3299910 h 4040737"/>
                <a:gd name="connsiteX19" fmla="*/ 2782431 w 3001842"/>
                <a:gd name="connsiteY19" fmla="*/ 3449770 h 4040737"/>
                <a:gd name="connsiteX20" fmla="*/ 2599551 w 3001842"/>
                <a:gd name="connsiteY20" fmla="*/ 3872426 h 4040737"/>
                <a:gd name="connsiteX21" fmla="*/ 2436991 w 3001842"/>
                <a:gd name="connsiteY21" fmla="*/ 4040574 h 4040737"/>
                <a:gd name="connsiteX22" fmla="*/ 2299323 w 3001842"/>
                <a:gd name="connsiteY22" fmla="*/ 3813498 h 4040737"/>
                <a:gd name="connsiteX23" fmla="*/ 2154543 w 3001842"/>
                <a:gd name="connsiteY23" fmla="*/ 3494474 h 4040737"/>
                <a:gd name="connsiteX24" fmla="*/ 1996047 w 3001842"/>
                <a:gd name="connsiteY24" fmla="*/ 3476186 h 4040737"/>
                <a:gd name="connsiteX25" fmla="*/ 1807071 w 3001842"/>
                <a:gd name="connsiteY25" fmla="*/ 3524954 h 4040737"/>
                <a:gd name="connsiteX26" fmla="*/ 1101078 w 3001842"/>
                <a:gd name="connsiteY26" fmla="*/ 3652970 h 4040737"/>
                <a:gd name="connsiteX27" fmla="*/ 825615 w 3001842"/>
                <a:gd name="connsiteY27" fmla="*/ 3558101 h 4040737"/>
                <a:gd name="connsiteX28" fmla="*/ 332220 w 3001842"/>
                <a:gd name="connsiteY28" fmla="*/ 3001460 h 4040737"/>
                <a:gd name="connsiteX29" fmla="*/ 317742 w 3001842"/>
                <a:gd name="connsiteY29" fmla="*/ 2678372 h 4040737"/>
                <a:gd name="connsiteX30" fmla="*/ 192774 w 3001842"/>
                <a:gd name="connsiteY30" fmla="*/ 2500064 h 4040737"/>
                <a:gd name="connsiteX31" fmla="*/ 35421 w 3001842"/>
                <a:gd name="connsiteY31" fmla="*/ 2320994 h 4040737"/>
                <a:gd name="connsiteX32" fmla="*/ 100191 w 3001842"/>
                <a:gd name="connsiteY32" fmla="*/ 1866842 h 4040737"/>
                <a:gd name="connsiteX33" fmla="*/ 48756 w 3001842"/>
                <a:gd name="connsiteY33" fmla="*/ 1607000 h 4040737"/>
                <a:gd name="connsiteX34" fmla="*/ 10656 w 3001842"/>
                <a:gd name="connsiteY34" fmla="*/ 1188662 h 4040737"/>
                <a:gd name="connsiteX35" fmla="*/ 196584 w 3001842"/>
                <a:gd name="connsiteY35" fmla="*/ 1005782 h 4040737"/>
                <a:gd name="connsiteX36" fmla="*/ 589395 w 3001842"/>
                <a:gd name="connsiteY36" fmla="*/ 737939 h 4040737"/>
                <a:gd name="connsiteX0" fmla="*/ 589395 w 3001842"/>
                <a:gd name="connsiteY0" fmla="*/ 740885 h 4043683"/>
                <a:gd name="connsiteX1" fmla="*/ 461379 w 3001842"/>
                <a:gd name="connsiteY1" fmla="*/ 554576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35421 w 3001842"/>
                <a:gd name="connsiteY30" fmla="*/ 2323940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589395 w 3001842"/>
                <a:gd name="connsiteY35" fmla="*/ 740885 h 4043683"/>
                <a:gd name="connsiteX0" fmla="*/ 589395 w 3001842"/>
                <a:gd name="connsiteY0" fmla="*/ 740885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35421 w 3001842"/>
                <a:gd name="connsiteY30" fmla="*/ 2323940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589395 w 3001842"/>
                <a:gd name="connsiteY35" fmla="*/ 740885 h 4043683"/>
                <a:gd name="connsiteX0" fmla="*/ 589395 w 3001842"/>
                <a:gd name="connsiteY0" fmla="*/ 740885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35421 w 3001842"/>
                <a:gd name="connsiteY30" fmla="*/ 2323940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589395 w 3001842"/>
                <a:gd name="connsiteY35" fmla="*/ 740885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35421 w 3001842"/>
                <a:gd name="connsiteY30" fmla="*/ 2323940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641410 w 3001842"/>
                <a:gd name="connsiteY35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56227 w 3001842"/>
                <a:gd name="connsiteY30" fmla="*/ 2344746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641410 w 3001842"/>
                <a:gd name="connsiteY35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25351 w 3001842"/>
                <a:gd name="connsiteY25" fmla="*/ 3676722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56227 w 3001842"/>
                <a:gd name="connsiteY30" fmla="*/ 2344746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641410 w 3001842"/>
                <a:gd name="connsiteY35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125351 w 3001842"/>
                <a:gd name="connsiteY24" fmla="*/ 3676722 h 4043683"/>
                <a:gd name="connsiteX25" fmla="*/ 825615 w 3001842"/>
                <a:gd name="connsiteY25" fmla="*/ 3561047 h 4043683"/>
                <a:gd name="connsiteX26" fmla="*/ 332220 w 3001842"/>
                <a:gd name="connsiteY26" fmla="*/ 3004406 h 4043683"/>
                <a:gd name="connsiteX27" fmla="*/ 317742 w 3001842"/>
                <a:gd name="connsiteY27" fmla="*/ 2681318 h 4043683"/>
                <a:gd name="connsiteX28" fmla="*/ 192774 w 3001842"/>
                <a:gd name="connsiteY28" fmla="*/ 2503010 h 4043683"/>
                <a:gd name="connsiteX29" fmla="*/ 56227 w 3001842"/>
                <a:gd name="connsiteY29" fmla="*/ 2344746 h 4043683"/>
                <a:gd name="connsiteX30" fmla="*/ 100191 w 3001842"/>
                <a:gd name="connsiteY30" fmla="*/ 1869788 h 4043683"/>
                <a:gd name="connsiteX31" fmla="*/ 48756 w 3001842"/>
                <a:gd name="connsiteY31" fmla="*/ 1609946 h 4043683"/>
                <a:gd name="connsiteX32" fmla="*/ 10656 w 3001842"/>
                <a:gd name="connsiteY32" fmla="*/ 1191608 h 4043683"/>
                <a:gd name="connsiteX33" fmla="*/ 196584 w 3001842"/>
                <a:gd name="connsiteY33" fmla="*/ 1008728 h 4043683"/>
                <a:gd name="connsiteX34" fmla="*/ 641410 w 3001842"/>
                <a:gd name="connsiteY34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125351 w 3001842"/>
                <a:gd name="connsiteY23" fmla="*/ 3676722 h 4043683"/>
                <a:gd name="connsiteX24" fmla="*/ 825615 w 3001842"/>
                <a:gd name="connsiteY24" fmla="*/ 3561047 h 4043683"/>
                <a:gd name="connsiteX25" fmla="*/ 332220 w 3001842"/>
                <a:gd name="connsiteY25" fmla="*/ 3004406 h 4043683"/>
                <a:gd name="connsiteX26" fmla="*/ 317742 w 3001842"/>
                <a:gd name="connsiteY26" fmla="*/ 2681318 h 4043683"/>
                <a:gd name="connsiteX27" fmla="*/ 192774 w 3001842"/>
                <a:gd name="connsiteY27" fmla="*/ 2503010 h 4043683"/>
                <a:gd name="connsiteX28" fmla="*/ 56227 w 3001842"/>
                <a:gd name="connsiteY28" fmla="*/ 2344746 h 4043683"/>
                <a:gd name="connsiteX29" fmla="*/ 100191 w 3001842"/>
                <a:gd name="connsiteY29" fmla="*/ 1869788 h 4043683"/>
                <a:gd name="connsiteX30" fmla="*/ 48756 w 3001842"/>
                <a:gd name="connsiteY30" fmla="*/ 1609946 h 4043683"/>
                <a:gd name="connsiteX31" fmla="*/ 10656 w 3001842"/>
                <a:gd name="connsiteY31" fmla="*/ 1191608 h 4043683"/>
                <a:gd name="connsiteX32" fmla="*/ 196584 w 3001842"/>
                <a:gd name="connsiteY32" fmla="*/ 1008728 h 4043683"/>
                <a:gd name="connsiteX33" fmla="*/ 641410 w 3001842"/>
                <a:gd name="connsiteY33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96155 w 3001842"/>
                <a:gd name="connsiteY22" fmla="*/ 3480082 h 4043683"/>
                <a:gd name="connsiteX23" fmla="*/ 1125351 w 3001842"/>
                <a:gd name="connsiteY23" fmla="*/ 3676722 h 4043683"/>
                <a:gd name="connsiteX24" fmla="*/ 825615 w 3001842"/>
                <a:gd name="connsiteY24" fmla="*/ 3561047 h 4043683"/>
                <a:gd name="connsiteX25" fmla="*/ 332220 w 3001842"/>
                <a:gd name="connsiteY25" fmla="*/ 3004406 h 4043683"/>
                <a:gd name="connsiteX26" fmla="*/ 317742 w 3001842"/>
                <a:gd name="connsiteY26" fmla="*/ 2681318 h 4043683"/>
                <a:gd name="connsiteX27" fmla="*/ 192774 w 3001842"/>
                <a:gd name="connsiteY27" fmla="*/ 2503010 h 4043683"/>
                <a:gd name="connsiteX28" fmla="*/ 56227 w 3001842"/>
                <a:gd name="connsiteY28" fmla="*/ 2344746 h 4043683"/>
                <a:gd name="connsiteX29" fmla="*/ 100191 w 3001842"/>
                <a:gd name="connsiteY29" fmla="*/ 1869788 h 4043683"/>
                <a:gd name="connsiteX30" fmla="*/ 48756 w 3001842"/>
                <a:gd name="connsiteY30" fmla="*/ 1609946 h 4043683"/>
                <a:gd name="connsiteX31" fmla="*/ 10656 w 3001842"/>
                <a:gd name="connsiteY31" fmla="*/ 1191608 h 4043683"/>
                <a:gd name="connsiteX32" fmla="*/ 196584 w 3001842"/>
                <a:gd name="connsiteY32" fmla="*/ 1008728 h 4043683"/>
                <a:gd name="connsiteX33" fmla="*/ 641410 w 3001842"/>
                <a:gd name="connsiteY33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96155 w 3001842"/>
                <a:gd name="connsiteY22" fmla="*/ 3480082 h 4043683"/>
                <a:gd name="connsiteX23" fmla="*/ 1125351 w 3001842"/>
                <a:gd name="connsiteY23" fmla="*/ 3676722 h 4043683"/>
                <a:gd name="connsiteX24" fmla="*/ 825615 w 3001842"/>
                <a:gd name="connsiteY24" fmla="*/ 3561047 h 4043683"/>
                <a:gd name="connsiteX25" fmla="*/ 332220 w 3001842"/>
                <a:gd name="connsiteY25" fmla="*/ 3004406 h 4043683"/>
                <a:gd name="connsiteX26" fmla="*/ 317742 w 3001842"/>
                <a:gd name="connsiteY26" fmla="*/ 2681318 h 4043683"/>
                <a:gd name="connsiteX27" fmla="*/ 192774 w 3001842"/>
                <a:gd name="connsiteY27" fmla="*/ 2503010 h 4043683"/>
                <a:gd name="connsiteX28" fmla="*/ 56227 w 3001842"/>
                <a:gd name="connsiteY28" fmla="*/ 2344746 h 4043683"/>
                <a:gd name="connsiteX29" fmla="*/ 100191 w 3001842"/>
                <a:gd name="connsiteY29" fmla="*/ 1869788 h 4043683"/>
                <a:gd name="connsiteX30" fmla="*/ 48756 w 3001842"/>
                <a:gd name="connsiteY30" fmla="*/ 1609946 h 4043683"/>
                <a:gd name="connsiteX31" fmla="*/ 10656 w 3001842"/>
                <a:gd name="connsiteY31" fmla="*/ 1191608 h 4043683"/>
                <a:gd name="connsiteX32" fmla="*/ 196584 w 3001842"/>
                <a:gd name="connsiteY32" fmla="*/ 1008728 h 4043683"/>
                <a:gd name="connsiteX33" fmla="*/ 641410 w 3001842"/>
                <a:gd name="connsiteY33" fmla="*/ 723547 h 4043683"/>
                <a:gd name="connsiteX0" fmla="*/ 641410 w 3001842"/>
                <a:gd name="connsiteY0" fmla="*/ 723547 h 4106043"/>
                <a:gd name="connsiteX1" fmla="*/ 582746 w 3001842"/>
                <a:gd name="connsiteY1" fmla="*/ 402001 h 4106043"/>
                <a:gd name="connsiteX2" fmla="*/ 441457 w 3001842"/>
                <a:gd name="connsiteY2" fmla="*/ 106587 h 4106043"/>
                <a:gd name="connsiteX3" fmla="*/ 757239 w 3001842"/>
                <a:gd name="connsiteY3" fmla="*/ 8587 h 4106043"/>
                <a:gd name="connsiteX4" fmla="*/ 1137273 w 3001842"/>
                <a:gd name="connsiteY4" fmla="*/ 262349 h 4106043"/>
                <a:gd name="connsiteX5" fmla="*/ 1454519 w 3001842"/>
                <a:gd name="connsiteY5" fmla="*/ 384396 h 4106043"/>
                <a:gd name="connsiteX6" fmla="*/ 1550023 w 3001842"/>
                <a:gd name="connsiteY6" fmla="*/ 323436 h 4106043"/>
                <a:gd name="connsiteX7" fmla="*/ 1698867 w 3001842"/>
                <a:gd name="connsiteY7" fmla="*/ 324452 h 4106043"/>
                <a:gd name="connsiteX8" fmla="*/ 1941183 w 3001842"/>
                <a:gd name="connsiteY8" fmla="*/ 851756 h 4106043"/>
                <a:gd name="connsiteX9" fmla="*/ 2008239 w 3001842"/>
                <a:gd name="connsiteY9" fmla="*/ 1010252 h 4106043"/>
                <a:gd name="connsiteX10" fmla="*/ 2099679 w 3001842"/>
                <a:gd name="connsiteY10" fmla="*/ 1156556 h 4106043"/>
                <a:gd name="connsiteX11" fmla="*/ 2221599 w 3001842"/>
                <a:gd name="connsiteY11" fmla="*/ 1296764 h 4106043"/>
                <a:gd name="connsiteX12" fmla="*/ 2434959 w 3001842"/>
                <a:gd name="connsiteY12" fmla="*/ 1516220 h 4106043"/>
                <a:gd name="connsiteX13" fmla="*/ 2715375 w 3001842"/>
                <a:gd name="connsiteY13" fmla="*/ 1802732 h 4106043"/>
                <a:gd name="connsiteX14" fmla="*/ 2883015 w 3001842"/>
                <a:gd name="connsiteY14" fmla="*/ 2034380 h 4106043"/>
                <a:gd name="connsiteX15" fmla="*/ 2891143 w 3001842"/>
                <a:gd name="connsiteY15" fmla="*/ 2620104 h 4106043"/>
                <a:gd name="connsiteX16" fmla="*/ 2958707 w 3001842"/>
                <a:gd name="connsiteY16" fmla="*/ 3000596 h 4106043"/>
                <a:gd name="connsiteX17" fmla="*/ 2991727 w 3001842"/>
                <a:gd name="connsiteY17" fmla="*/ 3302856 h 4106043"/>
                <a:gd name="connsiteX18" fmla="*/ 2782431 w 3001842"/>
                <a:gd name="connsiteY18" fmla="*/ 3452716 h 4106043"/>
                <a:gd name="connsiteX19" fmla="*/ 2599551 w 3001842"/>
                <a:gd name="connsiteY19" fmla="*/ 3875372 h 4106043"/>
                <a:gd name="connsiteX20" fmla="*/ 2665854 w 3001842"/>
                <a:gd name="connsiteY20" fmla="*/ 4105938 h 4106043"/>
                <a:gd name="connsiteX21" fmla="*/ 2299323 w 3001842"/>
                <a:gd name="connsiteY21" fmla="*/ 3816444 h 4106043"/>
                <a:gd name="connsiteX22" fmla="*/ 2196155 w 3001842"/>
                <a:gd name="connsiteY22" fmla="*/ 3480082 h 4106043"/>
                <a:gd name="connsiteX23" fmla="*/ 1125351 w 3001842"/>
                <a:gd name="connsiteY23" fmla="*/ 3676722 h 4106043"/>
                <a:gd name="connsiteX24" fmla="*/ 825615 w 3001842"/>
                <a:gd name="connsiteY24" fmla="*/ 3561047 h 4106043"/>
                <a:gd name="connsiteX25" fmla="*/ 332220 w 3001842"/>
                <a:gd name="connsiteY25" fmla="*/ 3004406 h 4106043"/>
                <a:gd name="connsiteX26" fmla="*/ 317742 w 3001842"/>
                <a:gd name="connsiteY26" fmla="*/ 2681318 h 4106043"/>
                <a:gd name="connsiteX27" fmla="*/ 192774 w 3001842"/>
                <a:gd name="connsiteY27" fmla="*/ 2503010 h 4106043"/>
                <a:gd name="connsiteX28" fmla="*/ 56227 w 3001842"/>
                <a:gd name="connsiteY28" fmla="*/ 2344746 h 4106043"/>
                <a:gd name="connsiteX29" fmla="*/ 100191 w 3001842"/>
                <a:gd name="connsiteY29" fmla="*/ 1869788 h 4106043"/>
                <a:gd name="connsiteX30" fmla="*/ 48756 w 3001842"/>
                <a:gd name="connsiteY30" fmla="*/ 1609946 h 4106043"/>
                <a:gd name="connsiteX31" fmla="*/ 10656 w 3001842"/>
                <a:gd name="connsiteY31" fmla="*/ 1191608 h 4106043"/>
                <a:gd name="connsiteX32" fmla="*/ 196584 w 3001842"/>
                <a:gd name="connsiteY32" fmla="*/ 1008728 h 4106043"/>
                <a:gd name="connsiteX33" fmla="*/ 641410 w 3001842"/>
                <a:gd name="connsiteY33" fmla="*/ 723547 h 4106043"/>
                <a:gd name="connsiteX0" fmla="*/ 641410 w 3001842"/>
                <a:gd name="connsiteY0" fmla="*/ 723547 h 4106031"/>
                <a:gd name="connsiteX1" fmla="*/ 582746 w 3001842"/>
                <a:gd name="connsiteY1" fmla="*/ 402001 h 4106031"/>
                <a:gd name="connsiteX2" fmla="*/ 441457 w 3001842"/>
                <a:gd name="connsiteY2" fmla="*/ 106587 h 4106031"/>
                <a:gd name="connsiteX3" fmla="*/ 757239 w 3001842"/>
                <a:gd name="connsiteY3" fmla="*/ 8587 h 4106031"/>
                <a:gd name="connsiteX4" fmla="*/ 1137273 w 3001842"/>
                <a:gd name="connsiteY4" fmla="*/ 262349 h 4106031"/>
                <a:gd name="connsiteX5" fmla="*/ 1454519 w 3001842"/>
                <a:gd name="connsiteY5" fmla="*/ 384396 h 4106031"/>
                <a:gd name="connsiteX6" fmla="*/ 1550023 w 3001842"/>
                <a:gd name="connsiteY6" fmla="*/ 323436 h 4106031"/>
                <a:gd name="connsiteX7" fmla="*/ 1698867 w 3001842"/>
                <a:gd name="connsiteY7" fmla="*/ 324452 h 4106031"/>
                <a:gd name="connsiteX8" fmla="*/ 1941183 w 3001842"/>
                <a:gd name="connsiteY8" fmla="*/ 851756 h 4106031"/>
                <a:gd name="connsiteX9" fmla="*/ 2008239 w 3001842"/>
                <a:gd name="connsiteY9" fmla="*/ 1010252 h 4106031"/>
                <a:gd name="connsiteX10" fmla="*/ 2099679 w 3001842"/>
                <a:gd name="connsiteY10" fmla="*/ 1156556 h 4106031"/>
                <a:gd name="connsiteX11" fmla="*/ 2221599 w 3001842"/>
                <a:gd name="connsiteY11" fmla="*/ 1296764 h 4106031"/>
                <a:gd name="connsiteX12" fmla="*/ 2434959 w 3001842"/>
                <a:gd name="connsiteY12" fmla="*/ 1516220 h 4106031"/>
                <a:gd name="connsiteX13" fmla="*/ 2715375 w 3001842"/>
                <a:gd name="connsiteY13" fmla="*/ 1802732 h 4106031"/>
                <a:gd name="connsiteX14" fmla="*/ 2883015 w 3001842"/>
                <a:gd name="connsiteY14" fmla="*/ 2034380 h 4106031"/>
                <a:gd name="connsiteX15" fmla="*/ 2891143 w 3001842"/>
                <a:gd name="connsiteY15" fmla="*/ 2620104 h 4106031"/>
                <a:gd name="connsiteX16" fmla="*/ 2958707 w 3001842"/>
                <a:gd name="connsiteY16" fmla="*/ 3000596 h 4106031"/>
                <a:gd name="connsiteX17" fmla="*/ 2991727 w 3001842"/>
                <a:gd name="connsiteY17" fmla="*/ 3302856 h 4106031"/>
                <a:gd name="connsiteX18" fmla="*/ 2782431 w 3001842"/>
                <a:gd name="connsiteY18" fmla="*/ 3452716 h 4106031"/>
                <a:gd name="connsiteX19" fmla="*/ 2724385 w 3001842"/>
                <a:gd name="connsiteY19" fmla="*/ 3854566 h 4106031"/>
                <a:gd name="connsiteX20" fmla="*/ 2665854 w 3001842"/>
                <a:gd name="connsiteY20" fmla="*/ 4105938 h 4106031"/>
                <a:gd name="connsiteX21" fmla="*/ 2299323 w 3001842"/>
                <a:gd name="connsiteY21" fmla="*/ 3816444 h 4106031"/>
                <a:gd name="connsiteX22" fmla="*/ 2196155 w 3001842"/>
                <a:gd name="connsiteY22" fmla="*/ 3480082 h 4106031"/>
                <a:gd name="connsiteX23" fmla="*/ 1125351 w 3001842"/>
                <a:gd name="connsiteY23" fmla="*/ 3676722 h 4106031"/>
                <a:gd name="connsiteX24" fmla="*/ 825615 w 3001842"/>
                <a:gd name="connsiteY24" fmla="*/ 3561047 h 4106031"/>
                <a:gd name="connsiteX25" fmla="*/ 332220 w 3001842"/>
                <a:gd name="connsiteY25" fmla="*/ 3004406 h 4106031"/>
                <a:gd name="connsiteX26" fmla="*/ 317742 w 3001842"/>
                <a:gd name="connsiteY26" fmla="*/ 2681318 h 4106031"/>
                <a:gd name="connsiteX27" fmla="*/ 192774 w 3001842"/>
                <a:gd name="connsiteY27" fmla="*/ 2503010 h 4106031"/>
                <a:gd name="connsiteX28" fmla="*/ 56227 w 3001842"/>
                <a:gd name="connsiteY28" fmla="*/ 2344746 h 4106031"/>
                <a:gd name="connsiteX29" fmla="*/ 100191 w 3001842"/>
                <a:gd name="connsiteY29" fmla="*/ 1869788 h 4106031"/>
                <a:gd name="connsiteX30" fmla="*/ 48756 w 3001842"/>
                <a:gd name="connsiteY30" fmla="*/ 1609946 h 4106031"/>
                <a:gd name="connsiteX31" fmla="*/ 10656 w 3001842"/>
                <a:gd name="connsiteY31" fmla="*/ 1191608 h 4106031"/>
                <a:gd name="connsiteX32" fmla="*/ 196584 w 3001842"/>
                <a:gd name="connsiteY32" fmla="*/ 1008728 h 4106031"/>
                <a:gd name="connsiteX33" fmla="*/ 641410 w 3001842"/>
                <a:gd name="connsiteY33" fmla="*/ 723547 h 4106031"/>
                <a:gd name="connsiteX0" fmla="*/ 641410 w 3001842"/>
                <a:gd name="connsiteY0" fmla="*/ 723547 h 4106031"/>
                <a:gd name="connsiteX1" fmla="*/ 582746 w 3001842"/>
                <a:gd name="connsiteY1" fmla="*/ 402001 h 4106031"/>
                <a:gd name="connsiteX2" fmla="*/ 441457 w 3001842"/>
                <a:gd name="connsiteY2" fmla="*/ 106587 h 4106031"/>
                <a:gd name="connsiteX3" fmla="*/ 757239 w 3001842"/>
                <a:gd name="connsiteY3" fmla="*/ 8587 h 4106031"/>
                <a:gd name="connsiteX4" fmla="*/ 1137273 w 3001842"/>
                <a:gd name="connsiteY4" fmla="*/ 262349 h 4106031"/>
                <a:gd name="connsiteX5" fmla="*/ 1454519 w 3001842"/>
                <a:gd name="connsiteY5" fmla="*/ 384396 h 4106031"/>
                <a:gd name="connsiteX6" fmla="*/ 1550023 w 3001842"/>
                <a:gd name="connsiteY6" fmla="*/ 323436 h 4106031"/>
                <a:gd name="connsiteX7" fmla="*/ 1698867 w 3001842"/>
                <a:gd name="connsiteY7" fmla="*/ 324452 h 4106031"/>
                <a:gd name="connsiteX8" fmla="*/ 1941183 w 3001842"/>
                <a:gd name="connsiteY8" fmla="*/ 851756 h 4106031"/>
                <a:gd name="connsiteX9" fmla="*/ 2008239 w 3001842"/>
                <a:gd name="connsiteY9" fmla="*/ 1010252 h 4106031"/>
                <a:gd name="connsiteX10" fmla="*/ 2099679 w 3001842"/>
                <a:gd name="connsiteY10" fmla="*/ 1156556 h 4106031"/>
                <a:gd name="connsiteX11" fmla="*/ 2221599 w 3001842"/>
                <a:gd name="connsiteY11" fmla="*/ 1296764 h 4106031"/>
                <a:gd name="connsiteX12" fmla="*/ 2434959 w 3001842"/>
                <a:gd name="connsiteY12" fmla="*/ 1516220 h 4106031"/>
                <a:gd name="connsiteX13" fmla="*/ 2715375 w 3001842"/>
                <a:gd name="connsiteY13" fmla="*/ 1802732 h 4106031"/>
                <a:gd name="connsiteX14" fmla="*/ 2883015 w 3001842"/>
                <a:gd name="connsiteY14" fmla="*/ 2034380 h 4106031"/>
                <a:gd name="connsiteX15" fmla="*/ 2891143 w 3001842"/>
                <a:gd name="connsiteY15" fmla="*/ 2620104 h 4106031"/>
                <a:gd name="connsiteX16" fmla="*/ 2958707 w 3001842"/>
                <a:gd name="connsiteY16" fmla="*/ 3000596 h 4106031"/>
                <a:gd name="connsiteX17" fmla="*/ 2991727 w 3001842"/>
                <a:gd name="connsiteY17" fmla="*/ 3302856 h 4106031"/>
                <a:gd name="connsiteX18" fmla="*/ 2782431 w 3001842"/>
                <a:gd name="connsiteY18" fmla="*/ 3452716 h 4106031"/>
                <a:gd name="connsiteX19" fmla="*/ 2724385 w 3001842"/>
                <a:gd name="connsiteY19" fmla="*/ 3854566 h 4106031"/>
                <a:gd name="connsiteX20" fmla="*/ 2665854 w 3001842"/>
                <a:gd name="connsiteY20" fmla="*/ 4105938 h 4106031"/>
                <a:gd name="connsiteX21" fmla="*/ 2389481 w 3001842"/>
                <a:gd name="connsiteY21" fmla="*/ 3757495 h 4106031"/>
                <a:gd name="connsiteX22" fmla="*/ 2196155 w 3001842"/>
                <a:gd name="connsiteY22" fmla="*/ 3480082 h 4106031"/>
                <a:gd name="connsiteX23" fmla="*/ 1125351 w 3001842"/>
                <a:gd name="connsiteY23" fmla="*/ 3676722 h 4106031"/>
                <a:gd name="connsiteX24" fmla="*/ 825615 w 3001842"/>
                <a:gd name="connsiteY24" fmla="*/ 3561047 h 4106031"/>
                <a:gd name="connsiteX25" fmla="*/ 332220 w 3001842"/>
                <a:gd name="connsiteY25" fmla="*/ 3004406 h 4106031"/>
                <a:gd name="connsiteX26" fmla="*/ 317742 w 3001842"/>
                <a:gd name="connsiteY26" fmla="*/ 2681318 h 4106031"/>
                <a:gd name="connsiteX27" fmla="*/ 192774 w 3001842"/>
                <a:gd name="connsiteY27" fmla="*/ 2503010 h 4106031"/>
                <a:gd name="connsiteX28" fmla="*/ 56227 w 3001842"/>
                <a:gd name="connsiteY28" fmla="*/ 2344746 h 4106031"/>
                <a:gd name="connsiteX29" fmla="*/ 100191 w 3001842"/>
                <a:gd name="connsiteY29" fmla="*/ 1869788 h 4106031"/>
                <a:gd name="connsiteX30" fmla="*/ 48756 w 3001842"/>
                <a:gd name="connsiteY30" fmla="*/ 1609946 h 4106031"/>
                <a:gd name="connsiteX31" fmla="*/ 10656 w 3001842"/>
                <a:gd name="connsiteY31" fmla="*/ 1191608 h 4106031"/>
                <a:gd name="connsiteX32" fmla="*/ 196584 w 3001842"/>
                <a:gd name="connsiteY32" fmla="*/ 1008728 h 4106031"/>
                <a:gd name="connsiteX33" fmla="*/ 641410 w 3001842"/>
                <a:gd name="connsiteY33" fmla="*/ 723547 h 4106031"/>
                <a:gd name="connsiteX0" fmla="*/ 641410 w 3001842"/>
                <a:gd name="connsiteY0" fmla="*/ 723547 h 4106028"/>
                <a:gd name="connsiteX1" fmla="*/ 582746 w 3001842"/>
                <a:gd name="connsiteY1" fmla="*/ 402001 h 4106028"/>
                <a:gd name="connsiteX2" fmla="*/ 441457 w 3001842"/>
                <a:gd name="connsiteY2" fmla="*/ 106587 h 4106028"/>
                <a:gd name="connsiteX3" fmla="*/ 757239 w 3001842"/>
                <a:gd name="connsiteY3" fmla="*/ 8587 h 4106028"/>
                <a:gd name="connsiteX4" fmla="*/ 1137273 w 3001842"/>
                <a:gd name="connsiteY4" fmla="*/ 262349 h 4106028"/>
                <a:gd name="connsiteX5" fmla="*/ 1454519 w 3001842"/>
                <a:gd name="connsiteY5" fmla="*/ 384396 h 4106028"/>
                <a:gd name="connsiteX6" fmla="*/ 1550023 w 3001842"/>
                <a:gd name="connsiteY6" fmla="*/ 323436 h 4106028"/>
                <a:gd name="connsiteX7" fmla="*/ 1698867 w 3001842"/>
                <a:gd name="connsiteY7" fmla="*/ 324452 h 4106028"/>
                <a:gd name="connsiteX8" fmla="*/ 1941183 w 3001842"/>
                <a:gd name="connsiteY8" fmla="*/ 851756 h 4106028"/>
                <a:gd name="connsiteX9" fmla="*/ 2008239 w 3001842"/>
                <a:gd name="connsiteY9" fmla="*/ 1010252 h 4106028"/>
                <a:gd name="connsiteX10" fmla="*/ 2099679 w 3001842"/>
                <a:gd name="connsiteY10" fmla="*/ 1156556 h 4106028"/>
                <a:gd name="connsiteX11" fmla="*/ 2221599 w 3001842"/>
                <a:gd name="connsiteY11" fmla="*/ 1296764 h 4106028"/>
                <a:gd name="connsiteX12" fmla="*/ 2434959 w 3001842"/>
                <a:gd name="connsiteY12" fmla="*/ 1516220 h 4106028"/>
                <a:gd name="connsiteX13" fmla="*/ 2715375 w 3001842"/>
                <a:gd name="connsiteY13" fmla="*/ 1802732 h 4106028"/>
                <a:gd name="connsiteX14" fmla="*/ 2883015 w 3001842"/>
                <a:gd name="connsiteY14" fmla="*/ 2034380 h 4106028"/>
                <a:gd name="connsiteX15" fmla="*/ 2891143 w 3001842"/>
                <a:gd name="connsiteY15" fmla="*/ 2620104 h 4106028"/>
                <a:gd name="connsiteX16" fmla="*/ 2958707 w 3001842"/>
                <a:gd name="connsiteY16" fmla="*/ 3000596 h 4106028"/>
                <a:gd name="connsiteX17" fmla="*/ 2991727 w 3001842"/>
                <a:gd name="connsiteY17" fmla="*/ 3302856 h 4106028"/>
                <a:gd name="connsiteX18" fmla="*/ 2782431 w 3001842"/>
                <a:gd name="connsiteY18" fmla="*/ 3452716 h 4106028"/>
                <a:gd name="connsiteX19" fmla="*/ 2786802 w 3001842"/>
                <a:gd name="connsiteY19" fmla="*/ 3847631 h 4106028"/>
                <a:gd name="connsiteX20" fmla="*/ 2665854 w 3001842"/>
                <a:gd name="connsiteY20" fmla="*/ 4105938 h 4106028"/>
                <a:gd name="connsiteX21" fmla="*/ 2389481 w 3001842"/>
                <a:gd name="connsiteY21" fmla="*/ 3757495 h 4106028"/>
                <a:gd name="connsiteX22" fmla="*/ 2196155 w 3001842"/>
                <a:gd name="connsiteY22" fmla="*/ 3480082 h 4106028"/>
                <a:gd name="connsiteX23" fmla="*/ 1125351 w 3001842"/>
                <a:gd name="connsiteY23" fmla="*/ 3676722 h 4106028"/>
                <a:gd name="connsiteX24" fmla="*/ 825615 w 3001842"/>
                <a:gd name="connsiteY24" fmla="*/ 3561047 h 4106028"/>
                <a:gd name="connsiteX25" fmla="*/ 332220 w 3001842"/>
                <a:gd name="connsiteY25" fmla="*/ 3004406 h 4106028"/>
                <a:gd name="connsiteX26" fmla="*/ 317742 w 3001842"/>
                <a:gd name="connsiteY26" fmla="*/ 2681318 h 4106028"/>
                <a:gd name="connsiteX27" fmla="*/ 192774 w 3001842"/>
                <a:gd name="connsiteY27" fmla="*/ 2503010 h 4106028"/>
                <a:gd name="connsiteX28" fmla="*/ 56227 w 3001842"/>
                <a:gd name="connsiteY28" fmla="*/ 2344746 h 4106028"/>
                <a:gd name="connsiteX29" fmla="*/ 100191 w 3001842"/>
                <a:gd name="connsiteY29" fmla="*/ 1869788 h 4106028"/>
                <a:gd name="connsiteX30" fmla="*/ 48756 w 3001842"/>
                <a:gd name="connsiteY30" fmla="*/ 1609946 h 4106028"/>
                <a:gd name="connsiteX31" fmla="*/ 10656 w 3001842"/>
                <a:gd name="connsiteY31" fmla="*/ 1191608 h 4106028"/>
                <a:gd name="connsiteX32" fmla="*/ 196584 w 3001842"/>
                <a:gd name="connsiteY32" fmla="*/ 1008728 h 4106028"/>
                <a:gd name="connsiteX33" fmla="*/ 641410 w 3001842"/>
                <a:gd name="connsiteY33" fmla="*/ 723547 h 4106028"/>
                <a:gd name="connsiteX0" fmla="*/ 641410 w 3001842"/>
                <a:gd name="connsiteY0" fmla="*/ 723547 h 4106028"/>
                <a:gd name="connsiteX1" fmla="*/ 582746 w 3001842"/>
                <a:gd name="connsiteY1" fmla="*/ 402001 h 4106028"/>
                <a:gd name="connsiteX2" fmla="*/ 441457 w 3001842"/>
                <a:gd name="connsiteY2" fmla="*/ 106587 h 4106028"/>
                <a:gd name="connsiteX3" fmla="*/ 757239 w 3001842"/>
                <a:gd name="connsiteY3" fmla="*/ 8587 h 4106028"/>
                <a:gd name="connsiteX4" fmla="*/ 1137273 w 3001842"/>
                <a:gd name="connsiteY4" fmla="*/ 262349 h 4106028"/>
                <a:gd name="connsiteX5" fmla="*/ 1454519 w 3001842"/>
                <a:gd name="connsiteY5" fmla="*/ 384396 h 4106028"/>
                <a:gd name="connsiteX6" fmla="*/ 1550023 w 3001842"/>
                <a:gd name="connsiteY6" fmla="*/ 323436 h 4106028"/>
                <a:gd name="connsiteX7" fmla="*/ 1698867 w 3001842"/>
                <a:gd name="connsiteY7" fmla="*/ 324452 h 4106028"/>
                <a:gd name="connsiteX8" fmla="*/ 1941183 w 3001842"/>
                <a:gd name="connsiteY8" fmla="*/ 851756 h 4106028"/>
                <a:gd name="connsiteX9" fmla="*/ 2008239 w 3001842"/>
                <a:gd name="connsiteY9" fmla="*/ 1010252 h 4106028"/>
                <a:gd name="connsiteX10" fmla="*/ 2099679 w 3001842"/>
                <a:gd name="connsiteY10" fmla="*/ 1156556 h 4106028"/>
                <a:gd name="connsiteX11" fmla="*/ 2221599 w 3001842"/>
                <a:gd name="connsiteY11" fmla="*/ 1296764 h 4106028"/>
                <a:gd name="connsiteX12" fmla="*/ 2434959 w 3001842"/>
                <a:gd name="connsiteY12" fmla="*/ 1516220 h 4106028"/>
                <a:gd name="connsiteX13" fmla="*/ 2715375 w 3001842"/>
                <a:gd name="connsiteY13" fmla="*/ 1802732 h 4106028"/>
                <a:gd name="connsiteX14" fmla="*/ 2883015 w 3001842"/>
                <a:gd name="connsiteY14" fmla="*/ 2034380 h 4106028"/>
                <a:gd name="connsiteX15" fmla="*/ 2891143 w 3001842"/>
                <a:gd name="connsiteY15" fmla="*/ 2620104 h 4106028"/>
                <a:gd name="connsiteX16" fmla="*/ 2958707 w 3001842"/>
                <a:gd name="connsiteY16" fmla="*/ 3000596 h 4106028"/>
                <a:gd name="connsiteX17" fmla="*/ 2991727 w 3001842"/>
                <a:gd name="connsiteY17" fmla="*/ 3302856 h 4106028"/>
                <a:gd name="connsiteX18" fmla="*/ 2827510 w 3001842"/>
                <a:gd name="connsiteY18" fmla="*/ 3435378 h 4106028"/>
                <a:gd name="connsiteX19" fmla="*/ 2786802 w 3001842"/>
                <a:gd name="connsiteY19" fmla="*/ 3847631 h 4106028"/>
                <a:gd name="connsiteX20" fmla="*/ 2665854 w 3001842"/>
                <a:gd name="connsiteY20" fmla="*/ 4105938 h 4106028"/>
                <a:gd name="connsiteX21" fmla="*/ 2389481 w 3001842"/>
                <a:gd name="connsiteY21" fmla="*/ 3757495 h 4106028"/>
                <a:gd name="connsiteX22" fmla="*/ 2196155 w 3001842"/>
                <a:gd name="connsiteY22" fmla="*/ 3480082 h 4106028"/>
                <a:gd name="connsiteX23" fmla="*/ 1125351 w 3001842"/>
                <a:gd name="connsiteY23" fmla="*/ 3676722 h 4106028"/>
                <a:gd name="connsiteX24" fmla="*/ 825615 w 3001842"/>
                <a:gd name="connsiteY24" fmla="*/ 3561047 h 4106028"/>
                <a:gd name="connsiteX25" fmla="*/ 332220 w 3001842"/>
                <a:gd name="connsiteY25" fmla="*/ 3004406 h 4106028"/>
                <a:gd name="connsiteX26" fmla="*/ 317742 w 3001842"/>
                <a:gd name="connsiteY26" fmla="*/ 2681318 h 4106028"/>
                <a:gd name="connsiteX27" fmla="*/ 192774 w 3001842"/>
                <a:gd name="connsiteY27" fmla="*/ 2503010 h 4106028"/>
                <a:gd name="connsiteX28" fmla="*/ 56227 w 3001842"/>
                <a:gd name="connsiteY28" fmla="*/ 2344746 h 4106028"/>
                <a:gd name="connsiteX29" fmla="*/ 100191 w 3001842"/>
                <a:gd name="connsiteY29" fmla="*/ 1869788 h 4106028"/>
                <a:gd name="connsiteX30" fmla="*/ 48756 w 3001842"/>
                <a:gd name="connsiteY30" fmla="*/ 1609946 h 4106028"/>
                <a:gd name="connsiteX31" fmla="*/ 10656 w 3001842"/>
                <a:gd name="connsiteY31" fmla="*/ 1191608 h 4106028"/>
                <a:gd name="connsiteX32" fmla="*/ 196584 w 3001842"/>
                <a:gd name="connsiteY32" fmla="*/ 1008728 h 4106028"/>
                <a:gd name="connsiteX33" fmla="*/ 641410 w 3001842"/>
                <a:gd name="connsiteY33" fmla="*/ 723547 h 4106028"/>
                <a:gd name="connsiteX0" fmla="*/ 641410 w 3029064"/>
                <a:gd name="connsiteY0" fmla="*/ 723547 h 4106028"/>
                <a:gd name="connsiteX1" fmla="*/ 582746 w 3029064"/>
                <a:gd name="connsiteY1" fmla="*/ 402001 h 4106028"/>
                <a:gd name="connsiteX2" fmla="*/ 441457 w 3029064"/>
                <a:gd name="connsiteY2" fmla="*/ 106587 h 4106028"/>
                <a:gd name="connsiteX3" fmla="*/ 757239 w 3029064"/>
                <a:gd name="connsiteY3" fmla="*/ 8587 h 4106028"/>
                <a:gd name="connsiteX4" fmla="*/ 1137273 w 3029064"/>
                <a:gd name="connsiteY4" fmla="*/ 262349 h 4106028"/>
                <a:gd name="connsiteX5" fmla="*/ 1454519 w 3029064"/>
                <a:gd name="connsiteY5" fmla="*/ 384396 h 4106028"/>
                <a:gd name="connsiteX6" fmla="*/ 1550023 w 3029064"/>
                <a:gd name="connsiteY6" fmla="*/ 323436 h 4106028"/>
                <a:gd name="connsiteX7" fmla="*/ 1698867 w 3029064"/>
                <a:gd name="connsiteY7" fmla="*/ 324452 h 4106028"/>
                <a:gd name="connsiteX8" fmla="*/ 1941183 w 3029064"/>
                <a:gd name="connsiteY8" fmla="*/ 851756 h 4106028"/>
                <a:gd name="connsiteX9" fmla="*/ 2008239 w 3029064"/>
                <a:gd name="connsiteY9" fmla="*/ 1010252 h 4106028"/>
                <a:gd name="connsiteX10" fmla="*/ 2099679 w 3029064"/>
                <a:gd name="connsiteY10" fmla="*/ 1156556 h 4106028"/>
                <a:gd name="connsiteX11" fmla="*/ 2221599 w 3029064"/>
                <a:gd name="connsiteY11" fmla="*/ 1296764 h 4106028"/>
                <a:gd name="connsiteX12" fmla="*/ 2434959 w 3029064"/>
                <a:gd name="connsiteY12" fmla="*/ 1516220 h 4106028"/>
                <a:gd name="connsiteX13" fmla="*/ 2715375 w 3029064"/>
                <a:gd name="connsiteY13" fmla="*/ 1802732 h 4106028"/>
                <a:gd name="connsiteX14" fmla="*/ 2883015 w 3029064"/>
                <a:gd name="connsiteY14" fmla="*/ 2034380 h 4106028"/>
                <a:gd name="connsiteX15" fmla="*/ 2891143 w 3029064"/>
                <a:gd name="connsiteY15" fmla="*/ 2620104 h 4106028"/>
                <a:gd name="connsiteX16" fmla="*/ 2958707 w 3029064"/>
                <a:gd name="connsiteY16" fmla="*/ 3000596 h 4106028"/>
                <a:gd name="connsiteX17" fmla="*/ 3022936 w 3029064"/>
                <a:gd name="connsiteY17" fmla="*/ 3302856 h 4106028"/>
                <a:gd name="connsiteX18" fmla="*/ 2827510 w 3029064"/>
                <a:gd name="connsiteY18" fmla="*/ 3435378 h 4106028"/>
                <a:gd name="connsiteX19" fmla="*/ 2786802 w 3029064"/>
                <a:gd name="connsiteY19" fmla="*/ 3847631 h 4106028"/>
                <a:gd name="connsiteX20" fmla="*/ 2665854 w 3029064"/>
                <a:gd name="connsiteY20" fmla="*/ 4105938 h 4106028"/>
                <a:gd name="connsiteX21" fmla="*/ 2389481 w 3029064"/>
                <a:gd name="connsiteY21" fmla="*/ 3757495 h 4106028"/>
                <a:gd name="connsiteX22" fmla="*/ 2196155 w 3029064"/>
                <a:gd name="connsiteY22" fmla="*/ 3480082 h 4106028"/>
                <a:gd name="connsiteX23" fmla="*/ 1125351 w 3029064"/>
                <a:gd name="connsiteY23" fmla="*/ 3676722 h 4106028"/>
                <a:gd name="connsiteX24" fmla="*/ 825615 w 3029064"/>
                <a:gd name="connsiteY24" fmla="*/ 3561047 h 4106028"/>
                <a:gd name="connsiteX25" fmla="*/ 332220 w 3029064"/>
                <a:gd name="connsiteY25" fmla="*/ 3004406 h 4106028"/>
                <a:gd name="connsiteX26" fmla="*/ 317742 w 3029064"/>
                <a:gd name="connsiteY26" fmla="*/ 2681318 h 4106028"/>
                <a:gd name="connsiteX27" fmla="*/ 192774 w 3029064"/>
                <a:gd name="connsiteY27" fmla="*/ 2503010 h 4106028"/>
                <a:gd name="connsiteX28" fmla="*/ 56227 w 3029064"/>
                <a:gd name="connsiteY28" fmla="*/ 2344746 h 4106028"/>
                <a:gd name="connsiteX29" fmla="*/ 100191 w 3029064"/>
                <a:gd name="connsiteY29" fmla="*/ 1869788 h 4106028"/>
                <a:gd name="connsiteX30" fmla="*/ 48756 w 3029064"/>
                <a:gd name="connsiteY30" fmla="*/ 1609946 h 4106028"/>
                <a:gd name="connsiteX31" fmla="*/ 10656 w 3029064"/>
                <a:gd name="connsiteY31" fmla="*/ 1191608 h 4106028"/>
                <a:gd name="connsiteX32" fmla="*/ 196584 w 3029064"/>
                <a:gd name="connsiteY32" fmla="*/ 1008728 h 4106028"/>
                <a:gd name="connsiteX33" fmla="*/ 641410 w 3029064"/>
                <a:gd name="connsiteY33" fmla="*/ 723547 h 4106028"/>
                <a:gd name="connsiteX0" fmla="*/ 641410 w 3029064"/>
                <a:gd name="connsiteY0" fmla="*/ 723547 h 4105938"/>
                <a:gd name="connsiteX1" fmla="*/ 582746 w 3029064"/>
                <a:gd name="connsiteY1" fmla="*/ 402001 h 4105938"/>
                <a:gd name="connsiteX2" fmla="*/ 441457 w 3029064"/>
                <a:gd name="connsiteY2" fmla="*/ 106587 h 4105938"/>
                <a:gd name="connsiteX3" fmla="*/ 757239 w 3029064"/>
                <a:gd name="connsiteY3" fmla="*/ 8587 h 4105938"/>
                <a:gd name="connsiteX4" fmla="*/ 1137273 w 3029064"/>
                <a:gd name="connsiteY4" fmla="*/ 262349 h 4105938"/>
                <a:gd name="connsiteX5" fmla="*/ 1454519 w 3029064"/>
                <a:gd name="connsiteY5" fmla="*/ 384396 h 4105938"/>
                <a:gd name="connsiteX6" fmla="*/ 1550023 w 3029064"/>
                <a:gd name="connsiteY6" fmla="*/ 323436 h 4105938"/>
                <a:gd name="connsiteX7" fmla="*/ 1698867 w 3029064"/>
                <a:gd name="connsiteY7" fmla="*/ 324452 h 4105938"/>
                <a:gd name="connsiteX8" fmla="*/ 1941183 w 3029064"/>
                <a:gd name="connsiteY8" fmla="*/ 851756 h 4105938"/>
                <a:gd name="connsiteX9" fmla="*/ 2008239 w 3029064"/>
                <a:gd name="connsiteY9" fmla="*/ 1010252 h 4105938"/>
                <a:gd name="connsiteX10" fmla="*/ 2099679 w 3029064"/>
                <a:gd name="connsiteY10" fmla="*/ 1156556 h 4105938"/>
                <a:gd name="connsiteX11" fmla="*/ 2221599 w 3029064"/>
                <a:gd name="connsiteY11" fmla="*/ 1296764 h 4105938"/>
                <a:gd name="connsiteX12" fmla="*/ 2434959 w 3029064"/>
                <a:gd name="connsiteY12" fmla="*/ 1516220 h 4105938"/>
                <a:gd name="connsiteX13" fmla="*/ 2715375 w 3029064"/>
                <a:gd name="connsiteY13" fmla="*/ 1802732 h 4105938"/>
                <a:gd name="connsiteX14" fmla="*/ 2883015 w 3029064"/>
                <a:gd name="connsiteY14" fmla="*/ 2034380 h 4105938"/>
                <a:gd name="connsiteX15" fmla="*/ 2891143 w 3029064"/>
                <a:gd name="connsiteY15" fmla="*/ 2620104 h 4105938"/>
                <a:gd name="connsiteX16" fmla="*/ 2958707 w 3029064"/>
                <a:gd name="connsiteY16" fmla="*/ 3000596 h 4105938"/>
                <a:gd name="connsiteX17" fmla="*/ 3022936 w 3029064"/>
                <a:gd name="connsiteY17" fmla="*/ 3302856 h 4105938"/>
                <a:gd name="connsiteX18" fmla="*/ 2827510 w 3029064"/>
                <a:gd name="connsiteY18" fmla="*/ 3435378 h 4105938"/>
                <a:gd name="connsiteX19" fmla="*/ 2665854 w 3029064"/>
                <a:gd name="connsiteY19" fmla="*/ 4105938 h 4105938"/>
                <a:gd name="connsiteX20" fmla="*/ 2389481 w 3029064"/>
                <a:gd name="connsiteY20" fmla="*/ 3757495 h 4105938"/>
                <a:gd name="connsiteX21" fmla="*/ 2196155 w 3029064"/>
                <a:gd name="connsiteY21" fmla="*/ 3480082 h 4105938"/>
                <a:gd name="connsiteX22" fmla="*/ 1125351 w 3029064"/>
                <a:gd name="connsiteY22" fmla="*/ 3676722 h 4105938"/>
                <a:gd name="connsiteX23" fmla="*/ 825615 w 3029064"/>
                <a:gd name="connsiteY23" fmla="*/ 3561047 h 4105938"/>
                <a:gd name="connsiteX24" fmla="*/ 332220 w 3029064"/>
                <a:gd name="connsiteY24" fmla="*/ 3004406 h 4105938"/>
                <a:gd name="connsiteX25" fmla="*/ 317742 w 3029064"/>
                <a:gd name="connsiteY25" fmla="*/ 2681318 h 4105938"/>
                <a:gd name="connsiteX26" fmla="*/ 192774 w 3029064"/>
                <a:gd name="connsiteY26" fmla="*/ 2503010 h 4105938"/>
                <a:gd name="connsiteX27" fmla="*/ 56227 w 3029064"/>
                <a:gd name="connsiteY27" fmla="*/ 2344746 h 4105938"/>
                <a:gd name="connsiteX28" fmla="*/ 100191 w 3029064"/>
                <a:gd name="connsiteY28" fmla="*/ 1869788 h 4105938"/>
                <a:gd name="connsiteX29" fmla="*/ 48756 w 3029064"/>
                <a:gd name="connsiteY29" fmla="*/ 1609946 h 4105938"/>
                <a:gd name="connsiteX30" fmla="*/ 10656 w 3029064"/>
                <a:gd name="connsiteY30" fmla="*/ 1191608 h 4105938"/>
                <a:gd name="connsiteX31" fmla="*/ 196584 w 3029064"/>
                <a:gd name="connsiteY31" fmla="*/ 1008728 h 4105938"/>
                <a:gd name="connsiteX32" fmla="*/ 641410 w 3029064"/>
                <a:gd name="connsiteY32" fmla="*/ 723547 h 4105938"/>
                <a:gd name="connsiteX0" fmla="*/ 641410 w 3029064"/>
                <a:gd name="connsiteY0" fmla="*/ 723547 h 4105938"/>
                <a:gd name="connsiteX1" fmla="*/ 582746 w 3029064"/>
                <a:gd name="connsiteY1" fmla="*/ 402001 h 4105938"/>
                <a:gd name="connsiteX2" fmla="*/ 441457 w 3029064"/>
                <a:gd name="connsiteY2" fmla="*/ 106587 h 4105938"/>
                <a:gd name="connsiteX3" fmla="*/ 757239 w 3029064"/>
                <a:gd name="connsiteY3" fmla="*/ 8587 h 4105938"/>
                <a:gd name="connsiteX4" fmla="*/ 1137273 w 3029064"/>
                <a:gd name="connsiteY4" fmla="*/ 262349 h 4105938"/>
                <a:gd name="connsiteX5" fmla="*/ 1454519 w 3029064"/>
                <a:gd name="connsiteY5" fmla="*/ 384396 h 4105938"/>
                <a:gd name="connsiteX6" fmla="*/ 1550023 w 3029064"/>
                <a:gd name="connsiteY6" fmla="*/ 323436 h 4105938"/>
                <a:gd name="connsiteX7" fmla="*/ 1698867 w 3029064"/>
                <a:gd name="connsiteY7" fmla="*/ 324452 h 4105938"/>
                <a:gd name="connsiteX8" fmla="*/ 1941183 w 3029064"/>
                <a:gd name="connsiteY8" fmla="*/ 851756 h 4105938"/>
                <a:gd name="connsiteX9" fmla="*/ 2008239 w 3029064"/>
                <a:gd name="connsiteY9" fmla="*/ 1010252 h 4105938"/>
                <a:gd name="connsiteX10" fmla="*/ 2099679 w 3029064"/>
                <a:gd name="connsiteY10" fmla="*/ 1156556 h 4105938"/>
                <a:gd name="connsiteX11" fmla="*/ 2221599 w 3029064"/>
                <a:gd name="connsiteY11" fmla="*/ 1296764 h 4105938"/>
                <a:gd name="connsiteX12" fmla="*/ 2434959 w 3029064"/>
                <a:gd name="connsiteY12" fmla="*/ 1516220 h 4105938"/>
                <a:gd name="connsiteX13" fmla="*/ 2715375 w 3029064"/>
                <a:gd name="connsiteY13" fmla="*/ 1802732 h 4105938"/>
                <a:gd name="connsiteX14" fmla="*/ 2883015 w 3029064"/>
                <a:gd name="connsiteY14" fmla="*/ 2034380 h 4105938"/>
                <a:gd name="connsiteX15" fmla="*/ 2891143 w 3029064"/>
                <a:gd name="connsiteY15" fmla="*/ 2620104 h 4105938"/>
                <a:gd name="connsiteX16" fmla="*/ 2958707 w 3029064"/>
                <a:gd name="connsiteY16" fmla="*/ 3000596 h 4105938"/>
                <a:gd name="connsiteX17" fmla="*/ 3022936 w 3029064"/>
                <a:gd name="connsiteY17" fmla="*/ 3302856 h 4105938"/>
                <a:gd name="connsiteX18" fmla="*/ 2827510 w 3029064"/>
                <a:gd name="connsiteY18" fmla="*/ 3435378 h 4105938"/>
                <a:gd name="connsiteX19" fmla="*/ 2665854 w 3029064"/>
                <a:gd name="connsiteY19" fmla="*/ 4105938 h 4105938"/>
                <a:gd name="connsiteX20" fmla="*/ 2389481 w 3029064"/>
                <a:gd name="connsiteY20" fmla="*/ 3757495 h 4105938"/>
                <a:gd name="connsiteX21" fmla="*/ 2196155 w 3029064"/>
                <a:gd name="connsiteY21" fmla="*/ 3480082 h 4105938"/>
                <a:gd name="connsiteX22" fmla="*/ 1125351 w 3029064"/>
                <a:gd name="connsiteY22" fmla="*/ 3676722 h 4105938"/>
                <a:gd name="connsiteX23" fmla="*/ 825615 w 3029064"/>
                <a:gd name="connsiteY23" fmla="*/ 3561047 h 4105938"/>
                <a:gd name="connsiteX24" fmla="*/ 332220 w 3029064"/>
                <a:gd name="connsiteY24" fmla="*/ 3004406 h 4105938"/>
                <a:gd name="connsiteX25" fmla="*/ 317742 w 3029064"/>
                <a:gd name="connsiteY25" fmla="*/ 2681318 h 4105938"/>
                <a:gd name="connsiteX26" fmla="*/ 192774 w 3029064"/>
                <a:gd name="connsiteY26" fmla="*/ 2503010 h 4105938"/>
                <a:gd name="connsiteX27" fmla="*/ 56227 w 3029064"/>
                <a:gd name="connsiteY27" fmla="*/ 2344746 h 4105938"/>
                <a:gd name="connsiteX28" fmla="*/ 100191 w 3029064"/>
                <a:gd name="connsiteY28" fmla="*/ 1869788 h 4105938"/>
                <a:gd name="connsiteX29" fmla="*/ 48756 w 3029064"/>
                <a:gd name="connsiteY29" fmla="*/ 1609946 h 4105938"/>
                <a:gd name="connsiteX30" fmla="*/ 10656 w 3029064"/>
                <a:gd name="connsiteY30" fmla="*/ 1191608 h 4105938"/>
                <a:gd name="connsiteX31" fmla="*/ 196584 w 3029064"/>
                <a:gd name="connsiteY31" fmla="*/ 1008728 h 4105938"/>
                <a:gd name="connsiteX32" fmla="*/ 641410 w 3029064"/>
                <a:gd name="connsiteY32" fmla="*/ 723547 h 4105938"/>
                <a:gd name="connsiteX0" fmla="*/ 641410 w 3029064"/>
                <a:gd name="connsiteY0" fmla="*/ 723547 h 4105938"/>
                <a:gd name="connsiteX1" fmla="*/ 582746 w 3029064"/>
                <a:gd name="connsiteY1" fmla="*/ 402001 h 4105938"/>
                <a:gd name="connsiteX2" fmla="*/ 441457 w 3029064"/>
                <a:gd name="connsiteY2" fmla="*/ 106587 h 4105938"/>
                <a:gd name="connsiteX3" fmla="*/ 757239 w 3029064"/>
                <a:gd name="connsiteY3" fmla="*/ 8587 h 4105938"/>
                <a:gd name="connsiteX4" fmla="*/ 1137273 w 3029064"/>
                <a:gd name="connsiteY4" fmla="*/ 262349 h 4105938"/>
                <a:gd name="connsiteX5" fmla="*/ 1454519 w 3029064"/>
                <a:gd name="connsiteY5" fmla="*/ 384396 h 4105938"/>
                <a:gd name="connsiteX6" fmla="*/ 1550023 w 3029064"/>
                <a:gd name="connsiteY6" fmla="*/ 323436 h 4105938"/>
                <a:gd name="connsiteX7" fmla="*/ 1698867 w 3029064"/>
                <a:gd name="connsiteY7" fmla="*/ 324452 h 4105938"/>
                <a:gd name="connsiteX8" fmla="*/ 1941183 w 3029064"/>
                <a:gd name="connsiteY8" fmla="*/ 851756 h 4105938"/>
                <a:gd name="connsiteX9" fmla="*/ 2008239 w 3029064"/>
                <a:gd name="connsiteY9" fmla="*/ 1010252 h 4105938"/>
                <a:gd name="connsiteX10" fmla="*/ 2099679 w 3029064"/>
                <a:gd name="connsiteY10" fmla="*/ 1156556 h 4105938"/>
                <a:gd name="connsiteX11" fmla="*/ 2221599 w 3029064"/>
                <a:gd name="connsiteY11" fmla="*/ 1296764 h 4105938"/>
                <a:gd name="connsiteX12" fmla="*/ 2434959 w 3029064"/>
                <a:gd name="connsiteY12" fmla="*/ 1516220 h 4105938"/>
                <a:gd name="connsiteX13" fmla="*/ 2715375 w 3029064"/>
                <a:gd name="connsiteY13" fmla="*/ 1802732 h 4105938"/>
                <a:gd name="connsiteX14" fmla="*/ 2883015 w 3029064"/>
                <a:gd name="connsiteY14" fmla="*/ 2034380 h 4105938"/>
                <a:gd name="connsiteX15" fmla="*/ 2891143 w 3029064"/>
                <a:gd name="connsiteY15" fmla="*/ 2620104 h 4105938"/>
                <a:gd name="connsiteX16" fmla="*/ 2958707 w 3029064"/>
                <a:gd name="connsiteY16" fmla="*/ 3000596 h 4105938"/>
                <a:gd name="connsiteX17" fmla="*/ 3022936 w 3029064"/>
                <a:gd name="connsiteY17" fmla="*/ 3302856 h 4105938"/>
                <a:gd name="connsiteX18" fmla="*/ 2827510 w 3029064"/>
                <a:gd name="connsiteY18" fmla="*/ 3435378 h 4105938"/>
                <a:gd name="connsiteX19" fmla="*/ 2693595 w 3029064"/>
                <a:gd name="connsiteY19" fmla="*/ 4105938 h 4105938"/>
                <a:gd name="connsiteX20" fmla="*/ 2389481 w 3029064"/>
                <a:gd name="connsiteY20" fmla="*/ 3757495 h 4105938"/>
                <a:gd name="connsiteX21" fmla="*/ 2196155 w 3029064"/>
                <a:gd name="connsiteY21" fmla="*/ 3480082 h 4105938"/>
                <a:gd name="connsiteX22" fmla="*/ 1125351 w 3029064"/>
                <a:gd name="connsiteY22" fmla="*/ 3676722 h 4105938"/>
                <a:gd name="connsiteX23" fmla="*/ 825615 w 3029064"/>
                <a:gd name="connsiteY23" fmla="*/ 3561047 h 4105938"/>
                <a:gd name="connsiteX24" fmla="*/ 332220 w 3029064"/>
                <a:gd name="connsiteY24" fmla="*/ 3004406 h 4105938"/>
                <a:gd name="connsiteX25" fmla="*/ 317742 w 3029064"/>
                <a:gd name="connsiteY25" fmla="*/ 2681318 h 4105938"/>
                <a:gd name="connsiteX26" fmla="*/ 192774 w 3029064"/>
                <a:gd name="connsiteY26" fmla="*/ 2503010 h 4105938"/>
                <a:gd name="connsiteX27" fmla="*/ 56227 w 3029064"/>
                <a:gd name="connsiteY27" fmla="*/ 2344746 h 4105938"/>
                <a:gd name="connsiteX28" fmla="*/ 100191 w 3029064"/>
                <a:gd name="connsiteY28" fmla="*/ 1869788 h 4105938"/>
                <a:gd name="connsiteX29" fmla="*/ 48756 w 3029064"/>
                <a:gd name="connsiteY29" fmla="*/ 1609946 h 4105938"/>
                <a:gd name="connsiteX30" fmla="*/ 10656 w 3029064"/>
                <a:gd name="connsiteY30" fmla="*/ 1191608 h 4105938"/>
                <a:gd name="connsiteX31" fmla="*/ 196584 w 3029064"/>
                <a:gd name="connsiteY31" fmla="*/ 1008728 h 4105938"/>
                <a:gd name="connsiteX32" fmla="*/ 641410 w 3029064"/>
                <a:gd name="connsiteY32" fmla="*/ 723547 h 4105938"/>
                <a:gd name="connsiteX0" fmla="*/ 641410 w 3029064"/>
                <a:gd name="connsiteY0" fmla="*/ 723547 h 4105938"/>
                <a:gd name="connsiteX1" fmla="*/ 582746 w 3029064"/>
                <a:gd name="connsiteY1" fmla="*/ 402001 h 4105938"/>
                <a:gd name="connsiteX2" fmla="*/ 441457 w 3029064"/>
                <a:gd name="connsiteY2" fmla="*/ 106587 h 4105938"/>
                <a:gd name="connsiteX3" fmla="*/ 757239 w 3029064"/>
                <a:gd name="connsiteY3" fmla="*/ 8587 h 4105938"/>
                <a:gd name="connsiteX4" fmla="*/ 1137273 w 3029064"/>
                <a:gd name="connsiteY4" fmla="*/ 262349 h 4105938"/>
                <a:gd name="connsiteX5" fmla="*/ 1454519 w 3029064"/>
                <a:gd name="connsiteY5" fmla="*/ 384396 h 4105938"/>
                <a:gd name="connsiteX6" fmla="*/ 1550023 w 3029064"/>
                <a:gd name="connsiteY6" fmla="*/ 323436 h 4105938"/>
                <a:gd name="connsiteX7" fmla="*/ 1698867 w 3029064"/>
                <a:gd name="connsiteY7" fmla="*/ 324452 h 4105938"/>
                <a:gd name="connsiteX8" fmla="*/ 1941183 w 3029064"/>
                <a:gd name="connsiteY8" fmla="*/ 851756 h 4105938"/>
                <a:gd name="connsiteX9" fmla="*/ 2008239 w 3029064"/>
                <a:gd name="connsiteY9" fmla="*/ 1010252 h 4105938"/>
                <a:gd name="connsiteX10" fmla="*/ 2099679 w 3029064"/>
                <a:gd name="connsiteY10" fmla="*/ 1156556 h 4105938"/>
                <a:gd name="connsiteX11" fmla="*/ 2221599 w 3029064"/>
                <a:gd name="connsiteY11" fmla="*/ 1296764 h 4105938"/>
                <a:gd name="connsiteX12" fmla="*/ 2434959 w 3029064"/>
                <a:gd name="connsiteY12" fmla="*/ 1516220 h 4105938"/>
                <a:gd name="connsiteX13" fmla="*/ 2715375 w 3029064"/>
                <a:gd name="connsiteY13" fmla="*/ 1802732 h 4105938"/>
                <a:gd name="connsiteX14" fmla="*/ 2883015 w 3029064"/>
                <a:gd name="connsiteY14" fmla="*/ 2034380 h 4105938"/>
                <a:gd name="connsiteX15" fmla="*/ 2891143 w 3029064"/>
                <a:gd name="connsiteY15" fmla="*/ 2620104 h 4105938"/>
                <a:gd name="connsiteX16" fmla="*/ 2958707 w 3029064"/>
                <a:gd name="connsiteY16" fmla="*/ 3000596 h 4105938"/>
                <a:gd name="connsiteX17" fmla="*/ 3022936 w 3029064"/>
                <a:gd name="connsiteY17" fmla="*/ 3302856 h 4105938"/>
                <a:gd name="connsiteX18" fmla="*/ 2827510 w 3029064"/>
                <a:gd name="connsiteY18" fmla="*/ 3435378 h 4105938"/>
                <a:gd name="connsiteX19" fmla="*/ 2693595 w 3029064"/>
                <a:gd name="connsiteY19" fmla="*/ 4105938 h 4105938"/>
                <a:gd name="connsiteX20" fmla="*/ 2389481 w 3029064"/>
                <a:gd name="connsiteY20" fmla="*/ 3757495 h 4105938"/>
                <a:gd name="connsiteX21" fmla="*/ 2196155 w 3029064"/>
                <a:gd name="connsiteY21" fmla="*/ 3480082 h 4105938"/>
                <a:gd name="connsiteX22" fmla="*/ 1125351 w 3029064"/>
                <a:gd name="connsiteY22" fmla="*/ 3676722 h 4105938"/>
                <a:gd name="connsiteX23" fmla="*/ 825615 w 3029064"/>
                <a:gd name="connsiteY23" fmla="*/ 3561047 h 4105938"/>
                <a:gd name="connsiteX24" fmla="*/ 332220 w 3029064"/>
                <a:gd name="connsiteY24" fmla="*/ 3004406 h 4105938"/>
                <a:gd name="connsiteX25" fmla="*/ 317742 w 3029064"/>
                <a:gd name="connsiteY25" fmla="*/ 2681318 h 4105938"/>
                <a:gd name="connsiteX26" fmla="*/ 192774 w 3029064"/>
                <a:gd name="connsiteY26" fmla="*/ 2503010 h 4105938"/>
                <a:gd name="connsiteX27" fmla="*/ 56227 w 3029064"/>
                <a:gd name="connsiteY27" fmla="*/ 2344746 h 4105938"/>
                <a:gd name="connsiteX28" fmla="*/ 100191 w 3029064"/>
                <a:gd name="connsiteY28" fmla="*/ 1869788 h 4105938"/>
                <a:gd name="connsiteX29" fmla="*/ 48756 w 3029064"/>
                <a:gd name="connsiteY29" fmla="*/ 1609946 h 4105938"/>
                <a:gd name="connsiteX30" fmla="*/ 10656 w 3029064"/>
                <a:gd name="connsiteY30" fmla="*/ 1191608 h 4105938"/>
                <a:gd name="connsiteX31" fmla="*/ 196584 w 3029064"/>
                <a:gd name="connsiteY31" fmla="*/ 1008728 h 4105938"/>
                <a:gd name="connsiteX32" fmla="*/ 641410 w 3029064"/>
                <a:gd name="connsiteY32" fmla="*/ 723547 h 4105938"/>
                <a:gd name="connsiteX0" fmla="*/ 641410 w 3029064"/>
                <a:gd name="connsiteY0" fmla="*/ 723547 h 4106479"/>
                <a:gd name="connsiteX1" fmla="*/ 582746 w 3029064"/>
                <a:gd name="connsiteY1" fmla="*/ 402001 h 4106479"/>
                <a:gd name="connsiteX2" fmla="*/ 441457 w 3029064"/>
                <a:gd name="connsiteY2" fmla="*/ 106587 h 4106479"/>
                <a:gd name="connsiteX3" fmla="*/ 757239 w 3029064"/>
                <a:gd name="connsiteY3" fmla="*/ 8587 h 4106479"/>
                <a:gd name="connsiteX4" fmla="*/ 1137273 w 3029064"/>
                <a:gd name="connsiteY4" fmla="*/ 262349 h 4106479"/>
                <a:gd name="connsiteX5" fmla="*/ 1454519 w 3029064"/>
                <a:gd name="connsiteY5" fmla="*/ 384396 h 4106479"/>
                <a:gd name="connsiteX6" fmla="*/ 1550023 w 3029064"/>
                <a:gd name="connsiteY6" fmla="*/ 323436 h 4106479"/>
                <a:gd name="connsiteX7" fmla="*/ 1698867 w 3029064"/>
                <a:gd name="connsiteY7" fmla="*/ 324452 h 4106479"/>
                <a:gd name="connsiteX8" fmla="*/ 1941183 w 3029064"/>
                <a:gd name="connsiteY8" fmla="*/ 851756 h 4106479"/>
                <a:gd name="connsiteX9" fmla="*/ 2008239 w 3029064"/>
                <a:gd name="connsiteY9" fmla="*/ 1010252 h 4106479"/>
                <a:gd name="connsiteX10" fmla="*/ 2099679 w 3029064"/>
                <a:gd name="connsiteY10" fmla="*/ 1156556 h 4106479"/>
                <a:gd name="connsiteX11" fmla="*/ 2221599 w 3029064"/>
                <a:gd name="connsiteY11" fmla="*/ 1296764 h 4106479"/>
                <a:gd name="connsiteX12" fmla="*/ 2434959 w 3029064"/>
                <a:gd name="connsiteY12" fmla="*/ 1516220 h 4106479"/>
                <a:gd name="connsiteX13" fmla="*/ 2715375 w 3029064"/>
                <a:gd name="connsiteY13" fmla="*/ 1802732 h 4106479"/>
                <a:gd name="connsiteX14" fmla="*/ 2883015 w 3029064"/>
                <a:gd name="connsiteY14" fmla="*/ 2034380 h 4106479"/>
                <a:gd name="connsiteX15" fmla="*/ 2891143 w 3029064"/>
                <a:gd name="connsiteY15" fmla="*/ 2620104 h 4106479"/>
                <a:gd name="connsiteX16" fmla="*/ 2958707 w 3029064"/>
                <a:gd name="connsiteY16" fmla="*/ 3000596 h 4106479"/>
                <a:gd name="connsiteX17" fmla="*/ 3022936 w 3029064"/>
                <a:gd name="connsiteY17" fmla="*/ 3302856 h 4106479"/>
                <a:gd name="connsiteX18" fmla="*/ 2827510 w 3029064"/>
                <a:gd name="connsiteY18" fmla="*/ 3435378 h 4106479"/>
                <a:gd name="connsiteX19" fmla="*/ 2693595 w 3029064"/>
                <a:gd name="connsiteY19" fmla="*/ 4105938 h 4106479"/>
                <a:gd name="connsiteX20" fmla="*/ 2389481 w 3029064"/>
                <a:gd name="connsiteY20" fmla="*/ 3757495 h 4106479"/>
                <a:gd name="connsiteX21" fmla="*/ 2196155 w 3029064"/>
                <a:gd name="connsiteY21" fmla="*/ 3480082 h 4106479"/>
                <a:gd name="connsiteX22" fmla="*/ 1125351 w 3029064"/>
                <a:gd name="connsiteY22" fmla="*/ 3676722 h 4106479"/>
                <a:gd name="connsiteX23" fmla="*/ 825615 w 3029064"/>
                <a:gd name="connsiteY23" fmla="*/ 3561047 h 4106479"/>
                <a:gd name="connsiteX24" fmla="*/ 332220 w 3029064"/>
                <a:gd name="connsiteY24" fmla="*/ 3004406 h 4106479"/>
                <a:gd name="connsiteX25" fmla="*/ 317742 w 3029064"/>
                <a:gd name="connsiteY25" fmla="*/ 2681318 h 4106479"/>
                <a:gd name="connsiteX26" fmla="*/ 192774 w 3029064"/>
                <a:gd name="connsiteY26" fmla="*/ 2503010 h 4106479"/>
                <a:gd name="connsiteX27" fmla="*/ 56227 w 3029064"/>
                <a:gd name="connsiteY27" fmla="*/ 2344746 h 4106479"/>
                <a:gd name="connsiteX28" fmla="*/ 100191 w 3029064"/>
                <a:gd name="connsiteY28" fmla="*/ 1869788 h 4106479"/>
                <a:gd name="connsiteX29" fmla="*/ 48756 w 3029064"/>
                <a:gd name="connsiteY29" fmla="*/ 1609946 h 4106479"/>
                <a:gd name="connsiteX30" fmla="*/ 10656 w 3029064"/>
                <a:gd name="connsiteY30" fmla="*/ 1191608 h 4106479"/>
                <a:gd name="connsiteX31" fmla="*/ 196584 w 3029064"/>
                <a:gd name="connsiteY31" fmla="*/ 1008728 h 4106479"/>
                <a:gd name="connsiteX32" fmla="*/ 641410 w 3029064"/>
                <a:gd name="connsiteY32" fmla="*/ 723547 h 4106479"/>
                <a:gd name="connsiteX0" fmla="*/ 641410 w 3029064"/>
                <a:gd name="connsiteY0" fmla="*/ 723547 h 4106459"/>
                <a:gd name="connsiteX1" fmla="*/ 582746 w 3029064"/>
                <a:gd name="connsiteY1" fmla="*/ 402001 h 4106459"/>
                <a:gd name="connsiteX2" fmla="*/ 441457 w 3029064"/>
                <a:gd name="connsiteY2" fmla="*/ 106587 h 4106459"/>
                <a:gd name="connsiteX3" fmla="*/ 757239 w 3029064"/>
                <a:gd name="connsiteY3" fmla="*/ 8587 h 4106459"/>
                <a:gd name="connsiteX4" fmla="*/ 1137273 w 3029064"/>
                <a:gd name="connsiteY4" fmla="*/ 262349 h 4106459"/>
                <a:gd name="connsiteX5" fmla="*/ 1454519 w 3029064"/>
                <a:gd name="connsiteY5" fmla="*/ 384396 h 4106459"/>
                <a:gd name="connsiteX6" fmla="*/ 1550023 w 3029064"/>
                <a:gd name="connsiteY6" fmla="*/ 323436 h 4106459"/>
                <a:gd name="connsiteX7" fmla="*/ 1698867 w 3029064"/>
                <a:gd name="connsiteY7" fmla="*/ 324452 h 4106459"/>
                <a:gd name="connsiteX8" fmla="*/ 1941183 w 3029064"/>
                <a:gd name="connsiteY8" fmla="*/ 851756 h 4106459"/>
                <a:gd name="connsiteX9" fmla="*/ 2008239 w 3029064"/>
                <a:gd name="connsiteY9" fmla="*/ 1010252 h 4106459"/>
                <a:gd name="connsiteX10" fmla="*/ 2099679 w 3029064"/>
                <a:gd name="connsiteY10" fmla="*/ 1156556 h 4106459"/>
                <a:gd name="connsiteX11" fmla="*/ 2221599 w 3029064"/>
                <a:gd name="connsiteY11" fmla="*/ 1296764 h 4106459"/>
                <a:gd name="connsiteX12" fmla="*/ 2434959 w 3029064"/>
                <a:gd name="connsiteY12" fmla="*/ 1516220 h 4106459"/>
                <a:gd name="connsiteX13" fmla="*/ 2715375 w 3029064"/>
                <a:gd name="connsiteY13" fmla="*/ 1802732 h 4106459"/>
                <a:gd name="connsiteX14" fmla="*/ 2883015 w 3029064"/>
                <a:gd name="connsiteY14" fmla="*/ 2034380 h 4106459"/>
                <a:gd name="connsiteX15" fmla="*/ 2891143 w 3029064"/>
                <a:gd name="connsiteY15" fmla="*/ 2620104 h 4106459"/>
                <a:gd name="connsiteX16" fmla="*/ 2958707 w 3029064"/>
                <a:gd name="connsiteY16" fmla="*/ 3000596 h 4106459"/>
                <a:gd name="connsiteX17" fmla="*/ 3022936 w 3029064"/>
                <a:gd name="connsiteY17" fmla="*/ 3302856 h 4106459"/>
                <a:gd name="connsiteX18" fmla="*/ 2827510 w 3029064"/>
                <a:gd name="connsiteY18" fmla="*/ 3435378 h 4106459"/>
                <a:gd name="connsiteX19" fmla="*/ 2693595 w 3029064"/>
                <a:gd name="connsiteY19" fmla="*/ 4105938 h 4106459"/>
                <a:gd name="connsiteX20" fmla="*/ 2396416 w 3029064"/>
                <a:gd name="connsiteY20" fmla="*/ 3747092 h 4106459"/>
                <a:gd name="connsiteX21" fmla="*/ 2196155 w 3029064"/>
                <a:gd name="connsiteY21" fmla="*/ 3480082 h 4106459"/>
                <a:gd name="connsiteX22" fmla="*/ 1125351 w 3029064"/>
                <a:gd name="connsiteY22" fmla="*/ 3676722 h 4106459"/>
                <a:gd name="connsiteX23" fmla="*/ 825615 w 3029064"/>
                <a:gd name="connsiteY23" fmla="*/ 3561047 h 4106459"/>
                <a:gd name="connsiteX24" fmla="*/ 332220 w 3029064"/>
                <a:gd name="connsiteY24" fmla="*/ 3004406 h 4106459"/>
                <a:gd name="connsiteX25" fmla="*/ 317742 w 3029064"/>
                <a:gd name="connsiteY25" fmla="*/ 2681318 h 4106459"/>
                <a:gd name="connsiteX26" fmla="*/ 192774 w 3029064"/>
                <a:gd name="connsiteY26" fmla="*/ 2503010 h 4106459"/>
                <a:gd name="connsiteX27" fmla="*/ 56227 w 3029064"/>
                <a:gd name="connsiteY27" fmla="*/ 2344746 h 4106459"/>
                <a:gd name="connsiteX28" fmla="*/ 100191 w 3029064"/>
                <a:gd name="connsiteY28" fmla="*/ 1869788 h 4106459"/>
                <a:gd name="connsiteX29" fmla="*/ 48756 w 3029064"/>
                <a:gd name="connsiteY29" fmla="*/ 1609946 h 4106459"/>
                <a:gd name="connsiteX30" fmla="*/ 10656 w 3029064"/>
                <a:gd name="connsiteY30" fmla="*/ 1191608 h 4106459"/>
                <a:gd name="connsiteX31" fmla="*/ 196584 w 3029064"/>
                <a:gd name="connsiteY31" fmla="*/ 1008728 h 4106459"/>
                <a:gd name="connsiteX32" fmla="*/ 641410 w 3029064"/>
                <a:gd name="connsiteY32" fmla="*/ 723547 h 4106459"/>
                <a:gd name="connsiteX0" fmla="*/ 641410 w 3029064"/>
                <a:gd name="connsiteY0" fmla="*/ 723547 h 4106497"/>
                <a:gd name="connsiteX1" fmla="*/ 582746 w 3029064"/>
                <a:gd name="connsiteY1" fmla="*/ 402001 h 4106497"/>
                <a:gd name="connsiteX2" fmla="*/ 441457 w 3029064"/>
                <a:gd name="connsiteY2" fmla="*/ 106587 h 4106497"/>
                <a:gd name="connsiteX3" fmla="*/ 757239 w 3029064"/>
                <a:gd name="connsiteY3" fmla="*/ 8587 h 4106497"/>
                <a:gd name="connsiteX4" fmla="*/ 1137273 w 3029064"/>
                <a:gd name="connsiteY4" fmla="*/ 262349 h 4106497"/>
                <a:gd name="connsiteX5" fmla="*/ 1454519 w 3029064"/>
                <a:gd name="connsiteY5" fmla="*/ 384396 h 4106497"/>
                <a:gd name="connsiteX6" fmla="*/ 1550023 w 3029064"/>
                <a:gd name="connsiteY6" fmla="*/ 323436 h 4106497"/>
                <a:gd name="connsiteX7" fmla="*/ 1698867 w 3029064"/>
                <a:gd name="connsiteY7" fmla="*/ 324452 h 4106497"/>
                <a:gd name="connsiteX8" fmla="*/ 1941183 w 3029064"/>
                <a:gd name="connsiteY8" fmla="*/ 851756 h 4106497"/>
                <a:gd name="connsiteX9" fmla="*/ 2008239 w 3029064"/>
                <a:gd name="connsiteY9" fmla="*/ 1010252 h 4106497"/>
                <a:gd name="connsiteX10" fmla="*/ 2099679 w 3029064"/>
                <a:gd name="connsiteY10" fmla="*/ 1156556 h 4106497"/>
                <a:gd name="connsiteX11" fmla="*/ 2221599 w 3029064"/>
                <a:gd name="connsiteY11" fmla="*/ 1296764 h 4106497"/>
                <a:gd name="connsiteX12" fmla="*/ 2434959 w 3029064"/>
                <a:gd name="connsiteY12" fmla="*/ 1516220 h 4106497"/>
                <a:gd name="connsiteX13" fmla="*/ 2715375 w 3029064"/>
                <a:gd name="connsiteY13" fmla="*/ 1802732 h 4106497"/>
                <a:gd name="connsiteX14" fmla="*/ 2883015 w 3029064"/>
                <a:gd name="connsiteY14" fmla="*/ 2034380 h 4106497"/>
                <a:gd name="connsiteX15" fmla="*/ 2891143 w 3029064"/>
                <a:gd name="connsiteY15" fmla="*/ 2620104 h 4106497"/>
                <a:gd name="connsiteX16" fmla="*/ 2958707 w 3029064"/>
                <a:gd name="connsiteY16" fmla="*/ 3000596 h 4106497"/>
                <a:gd name="connsiteX17" fmla="*/ 3022936 w 3029064"/>
                <a:gd name="connsiteY17" fmla="*/ 3302856 h 4106497"/>
                <a:gd name="connsiteX18" fmla="*/ 2827510 w 3029064"/>
                <a:gd name="connsiteY18" fmla="*/ 3435378 h 4106497"/>
                <a:gd name="connsiteX19" fmla="*/ 2693595 w 3029064"/>
                <a:gd name="connsiteY19" fmla="*/ 4105938 h 4106497"/>
                <a:gd name="connsiteX20" fmla="*/ 2396416 w 3029064"/>
                <a:gd name="connsiteY20" fmla="*/ 3747092 h 4106497"/>
                <a:gd name="connsiteX21" fmla="*/ 2196155 w 3029064"/>
                <a:gd name="connsiteY21" fmla="*/ 3480082 h 4106497"/>
                <a:gd name="connsiteX22" fmla="*/ 1125351 w 3029064"/>
                <a:gd name="connsiteY22" fmla="*/ 3676722 h 4106497"/>
                <a:gd name="connsiteX23" fmla="*/ 825615 w 3029064"/>
                <a:gd name="connsiteY23" fmla="*/ 3561047 h 4106497"/>
                <a:gd name="connsiteX24" fmla="*/ 332220 w 3029064"/>
                <a:gd name="connsiteY24" fmla="*/ 3004406 h 4106497"/>
                <a:gd name="connsiteX25" fmla="*/ 317742 w 3029064"/>
                <a:gd name="connsiteY25" fmla="*/ 2681318 h 4106497"/>
                <a:gd name="connsiteX26" fmla="*/ 192774 w 3029064"/>
                <a:gd name="connsiteY26" fmla="*/ 2503010 h 4106497"/>
                <a:gd name="connsiteX27" fmla="*/ 56227 w 3029064"/>
                <a:gd name="connsiteY27" fmla="*/ 2344746 h 4106497"/>
                <a:gd name="connsiteX28" fmla="*/ 100191 w 3029064"/>
                <a:gd name="connsiteY28" fmla="*/ 1869788 h 4106497"/>
                <a:gd name="connsiteX29" fmla="*/ 48756 w 3029064"/>
                <a:gd name="connsiteY29" fmla="*/ 1609946 h 4106497"/>
                <a:gd name="connsiteX30" fmla="*/ 10656 w 3029064"/>
                <a:gd name="connsiteY30" fmla="*/ 1191608 h 4106497"/>
                <a:gd name="connsiteX31" fmla="*/ 196584 w 3029064"/>
                <a:gd name="connsiteY31" fmla="*/ 1008728 h 4106497"/>
                <a:gd name="connsiteX32" fmla="*/ 641410 w 3029064"/>
                <a:gd name="connsiteY32" fmla="*/ 723547 h 4106497"/>
                <a:gd name="connsiteX0" fmla="*/ 641410 w 3029064"/>
                <a:gd name="connsiteY0" fmla="*/ 723547 h 4106497"/>
                <a:gd name="connsiteX1" fmla="*/ 582746 w 3029064"/>
                <a:gd name="connsiteY1" fmla="*/ 402001 h 4106497"/>
                <a:gd name="connsiteX2" fmla="*/ 441457 w 3029064"/>
                <a:gd name="connsiteY2" fmla="*/ 106587 h 4106497"/>
                <a:gd name="connsiteX3" fmla="*/ 757239 w 3029064"/>
                <a:gd name="connsiteY3" fmla="*/ 8587 h 4106497"/>
                <a:gd name="connsiteX4" fmla="*/ 1137273 w 3029064"/>
                <a:gd name="connsiteY4" fmla="*/ 262349 h 4106497"/>
                <a:gd name="connsiteX5" fmla="*/ 1454519 w 3029064"/>
                <a:gd name="connsiteY5" fmla="*/ 384396 h 4106497"/>
                <a:gd name="connsiteX6" fmla="*/ 1550023 w 3029064"/>
                <a:gd name="connsiteY6" fmla="*/ 323436 h 4106497"/>
                <a:gd name="connsiteX7" fmla="*/ 1698867 w 3029064"/>
                <a:gd name="connsiteY7" fmla="*/ 324452 h 4106497"/>
                <a:gd name="connsiteX8" fmla="*/ 1941183 w 3029064"/>
                <a:gd name="connsiteY8" fmla="*/ 851756 h 4106497"/>
                <a:gd name="connsiteX9" fmla="*/ 2008239 w 3029064"/>
                <a:gd name="connsiteY9" fmla="*/ 1010252 h 4106497"/>
                <a:gd name="connsiteX10" fmla="*/ 2099679 w 3029064"/>
                <a:gd name="connsiteY10" fmla="*/ 1156556 h 4106497"/>
                <a:gd name="connsiteX11" fmla="*/ 2221599 w 3029064"/>
                <a:gd name="connsiteY11" fmla="*/ 1296764 h 4106497"/>
                <a:gd name="connsiteX12" fmla="*/ 2434959 w 3029064"/>
                <a:gd name="connsiteY12" fmla="*/ 1516220 h 4106497"/>
                <a:gd name="connsiteX13" fmla="*/ 2715375 w 3029064"/>
                <a:gd name="connsiteY13" fmla="*/ 1802732 h 4106497"/>
                <a:gd name="connsiteX14" fmla="*/ 2883015 w 3029064"/>
                <a:gd name="connsiteY14" fmla="*/ 2034380 h 4106497"/>
                <a:gd name="connsiteX15" fmla="*/ 2891143 w 3029064"/>
                <a:gd name="connsiteY15" fmla="*/ 2620104 h 4106497"/>
                <a:gd name="connsiteX16" fmla="*/ 2958707 w 3029064"/>
                <a:gd name="connsiteY16" fmla="*/ 3000596 h 4106497"/>
                <a:gd name="connsiteX17" fmla="*/ 3022936 w 3029064"/>
                <a:gd name="connsiteY17" fmla="*/ 3302856 h 4106497"/>
                <a:gd name="connsiteX18" fmla="*/ 2796301 w 3029064"/>
                <a:gd name="connsiteY18" fmla="*/ 3501262 h 4106497"/>
                <a:gd name="connsiteX19" fmla="*/ 2693595 w 3029064"/>
                <a:gd name="connsiteY19" fmla="*/ 4105938 h 4106497"/>
                <a:gd name="connsiteX20" fmla="*/ 2396416 w 3029064"/>
                <a:gd name="connsiteY20" fmla="*/ 3747092 h 4106497"/>
                <a:gd name="connsiteX21" fmla="*/ 2196155 w 3029064"/>
                <a:gd name="connsiteY21" fmla="*/ 3480082 h 4106497"/>
                <a:gd name="connsiteX22" fmla="*/ 1125351 w 3029064"/>
                <a:gd name="connsiteY22" fmla="*/ 3676722 h 4106497"/>
                <a:gd name="connsiteX23" fmla="*/ 825615 w 3029064"/>
                <a:gd name="connsiteY23" fmla="*/ 3561047 h 4106497"/>
                <a:gd name="connsiteX24" fmla="*/ 332220 w 3029064"/>
                <a:gd name="connsiteY24" fmla="*/ 3004406 h 4106497"/>
                <a:gd name="connsiteX25" fmla="*/ 317742 w 3029064"/>
                <a:gd name="connsiteY25" fmla="*/ 2681318 h 4106497"/>
                <a:gd name="connsiteX26" fmla="*/ 192774 w 3029064"/>
                <a:gd name="connsiteY26" fmla="*/ 2503010 h 4106497"/>
                <a:gd name="connsiteX27" fmla="*/ 56227 w 3029064"/>
                <a:gd name="connsiteY27" fmla="*/ 2344746 h 4106497"/>
                <a:gd name="connsiteX28" fmla="*/ 100191 w 3029064"/>
                <a:gd name="connsiteY28" fmla="*/ 1869788 h 4106497"/>
                <a:gd name="connsiteX29" fmla="*/ 48756 w 3029064"/>
                <a:gd name="connsiteY29" fmla="*/ 1609946 h 4106497"/>
                <a:gd name="connsiteX30" fmla="*/ 10656 w 3029064"/>
                <a:gd name="connsiteY30" fmla="*/ 1191608 h 4106497"/>
                <a:gd name="connsiteX31" fmla="*/ 196584 w 3029064"/>
                <a:gd name="connsiteY31" fmla="*/ 1008728 h 4106497"/>
                <a:gd name="connsiteX32" fmla="*/ 641410 w 3029064"/>
                <a:gd name="connsiteY32" fmla="*/ 723547 h 4106497"/>
                <a:gd name="connsiteX0" fmla="*/ 641410 w 3035489"/>
                <a:gd name="connsiteY0" fmla="*/ 723547 h 4106497"/>
                <a:gd name="connsiteX1" fmla="*/ 582746 w 3035489"/>
                <a:gd name="connsiteY1" fmla="*/ 402001 h 4106497"/>
                <a:gd name="connsiteX2" fmla="*/ 441457 w 3035489"/>
                <a:gd name="connsiteY2" fmla="*/ 106587 h 4106497"/>
                <a:gd name="connsiteX3" fmla="*/ 757239 w 3035489"/>
                <a:gd name="connsiteY3" fmla="*/ 8587 h 4106497"/>
                <a:gd name="connsiteX4" fmla="*/ 1137273 w 3035489"/>
                <a:gd name="connsiteY4" fmla="*/ 262349 h 4106497"/>
                <a:gd name="connsiteX5" fmla="*/ 1454519 w 3035489"/>
                <a:gd name="connsiteY5" fmla="*/ 384396 h 4106497"/>
                <a:gd name="connsiteX6" fmla="*/ 1550023 w 3035489"/>
                <a:gd name="connsiteY6" fmla="*/ 323436 h 4106497"/>
                <a:gd name="connsiteX7" fmla="*/ 1698867 w 3035489"/>
                <a:gd name="connsiteY7" fmla="*/ 324452 h 4106497"/>
                <a:gd name="connsiteX8" fmla="*/ 1941183 w 3035489"/>
                <a:gd name="connsiteY8" fmla="*/ 851756 h 4106497"/>
                <a:gd name="connsiteX9" fmla="*/ 2008239 w 3035489"/>
                <a:gd name="connsiteY9" fmla="*/ 1010252 h 4106497"/>
                <a:gd name="connsiteX10" fmla="*/ 2099679 w 3035489"/>
                <a:gd name="connsiteY10" fmla="*/ 1156556 h 4106497"/>
                <a:gd name="connsiteX11" fmla="*/ 2221599 w 3035489"/>
                <a:gd name="connsiteY11" fmla="*/ 1296764 h 4106497"/>
                <a:gd name="connsiteX12" fmla="*/ 2434959 w 3035489"/>
                <a:gd name="connsiteY12" fmla="*/ 1516220 h 4106497"/>
                <a:gd name="connsiteX13" fmla="*/ 2715375 w 3035489"/>
                <a:gd name="connsiteY13" fmla="*/ 1802732 h 4106497"/>
                <a:gd name="connsiteX14" fmla="*/ 2883015 w 3035489"/>
                <a:gd name="connsiteY14" fmla="*/ 2034380 h 4106497"/>
                <a:gd name="connsiteX15" fmla="*/ 2891143 w 3035489"/>
                <a:gd name="connsiteY15" fmla="*/ 2620104 h 4106497"/>
                <a:gd name="connsiteX16" fmla="*/ 2958707 w 3035489"/>
                <a:gd name="connsiteY16" fmla="*/ 3000596 h 4106497"/>
                <a:gd name="connsiteX17" fmla="*/ 3029871 w 3035489"/>
                <a:gd name="connsiteY17" fmla="*/ 3368741 h 4106497"/>
                <a:gd name="connsiteX18" fmla="*/ 2796301 w 3035489"/>
                <a:gd name="connsiteY18" fmla="*/ 3501262 h 4106497"/>
                <a:gd name="connsiteX19" fmla="*/ 2693595 w 3035489"/>
                <a:gd name="connsiteY19" fmla="*/ 4105938 h 4106497"/>
                <a:gd name="connsiteX20" fmla="*/ 2396416 w 3035489"/>
                <a:gd name="connsiteY20" fmla="*/ 3747092 h 4106497"/>
                <a:gd name="connsiteX21" fmla="*/ 2196155 w 3035489"/>
                <a:gd name="connsiteY21" fmla="*/ 3480082 h 4106497"/>
                <a:gd name="connsiteX22" fmla="*/ 1125351 w 3035489"/>
                <a:gd name="connsiteY22" fmla="*/ 3676722 h 4106497"/>
                <a:gd name="connsiteX23" fmla="*/ 825615 w 3035489"/>
                <a:gd name="connsiteY23" fmla="*/ 3561047 h 4106497"/>
                <a:gd name="connsiteX24" fmla="*/ 332220 w 3035489"/>
                <a:gd name="connsiteY24" fmla="*/ 3004406 h 4106497"/>
                <a:gd name="connsiteX25" fmla="*/ 317742 w 3035489"/>
                <a:gd name="connsiteY25" fmla="*/ 2681318 h 4106497"/>
                <a:gd name="connsiteX26" fmla="*/ 192774 w 3035489"/>
                <a:gd name="connsiteY26" fmla="*/ 2503010 h 4106497"/>
                <a:gd name="connsiteX27" fmla="*/ 56227 w 3035489"/>
                <a:gd name="connsiteY27" fmla="*/ 2344746 h 4106497"/>
                <a:gd name="connsiteX28" fmla="*/ 100191 w 3035489"/>
                <a:gd name="connsiteY28" fmla="*/ 1869788 h 4106497"/>
                <a:gd name="connsiteX29" fmla="*/ 48756 w 3035489"/>
                <a:gd name="connsiteY29" fmla="*/ 1609946 h 4106497"/>
                <a:gd name="connsiteX30" fmla="*/ 10656 w 3035489"/>
                <a:gd name="connsiteY30" fmla="*/ 1191608 h 4106497"/>
                <a:gd name="connsiteX31" fmla="*/ 196584 w 3035489"/>
                <a:gd name="connsiteY31" fmla="*/ 1008728 h 4106497"/>
                <a:gd name="connsiteX32" fmla="*/ 641410 w 3035489"/>
                <a:gd name="connsiteY32" fmla="*/ 723547 h 4106497"/>
                <a:gd name="connsiteX0" fmla="*/ 641410 w 3031198"/>
                <a:gd name="connsiteY0" fmla="*/ 723547 h 4106497"/>
                <a:gd name="connsiteX1" fmla="*/ 582746 w 3031198"/>
                <a:gd name="connsiteY1" fmla="*/ 402001 h 4106497"/>
                <a:gd name="connsiteX2" fmla="*/ 441457 w 3031198"/>
                <a:gd name="connsiteY2" fmla="*/ 106587 h 4106497"/>
                <a:gd name="connsiteX3" fmla="*/ 757239 w 3031198"/>
                <a:gd name="connsiteY3" fmla="*/ 8587 h 4106497"/>
                <a:gd name="connsiteX4" fmla="*/ 1137273 w 3031198"/>
                <a:gd name="connsiteY4" fmla="*/ 262349 h 4106497"/>
                <a:gd name="connsiteX5" fmla="*/ 1454519 w 3031198"/>
                <a:gd name="connsiteY5" fmla="*/ 384396 h 4106497"/>
                <a:gd name="connsiteX6" fmla="*/ 1550023 w 3031198"/>
                <a:gd name="connsiteY6" fmla="*/ 323436 h 4106497"/>
                <a:gd name="connsiteX7" fmla="*/ 1698867 w 3031198"/>
                <a:gd name="connsiteY7" fmla="*/ 324452 h 4106497"/>
                <a:gd name="connsiteX8" fmla="*/ 1941183 w 3031198"/>
                <a:gd name="connsiteY8" fmla="*/ 851756 h 4106497"/>
                <a:gd name="connsiteX9" fmla="*/ 2008239 w 3031198"/>
                <a:gd name="connsiteY9" fmla="*/ 1010252 h 4106497"/>
                <a:gd name="connsiteX10" fmla="*/ 2099679 w 3031198"/>
                <a:gd name="connsiteY10" fmla="*/ 1156556 h 4106497"/>
                <a:gd name="connsiteX11" fmla="*/ 2221599 w 3031198"/>
                <a:gd name="connsiteY11" fmla="*/ 1296764 h 4106497"/>
                <a:gd name="connsiteX12" fmla="*/ 2434959 w 3031198"/>
                <a:gd name="connsiteY12" fmla="*/ 1516220 h 4106497"/>
                <a:gd name="connsiteX13" fmla="*/ 2715375 w 3031198"/>
                <a:gd name="connsiteY13" fmla="*/ 1802732 h 4106497"/>
                <a:gd name="connsiteX14" fmla="*/ 2883015 w 3031198"/>
                <a:gd name="connsiteY14" fmla="*/ 2034380 h 4106497"/>
                <a:gd name="connsiteX15" fmla="*/ 2891143 w 3031198"/>
                <a:gd name="connsiteY15" fmla="*/ 2620104 h 4106497"/>
                <a:gd name="connsiteX16" fmla="*/ 3029871 w 3031198"/>
                <a:gd name="connsiteY16" fmla="*/ 3368741 h 4106497"/>
                <a:gd name="connsiteX17" fmla="*/ 2796301 w 3031198"/>
                <a:gd name="connsiteY17" fmla="*/ 3501262 h 4106497"/>
                <a:gd name="connsiteX18" fmla="*/ 2693595 w 3031198"/>
                <a:gd name="connsiteY18" fmla="*/ 4105938 h 4106497"/>
                <a:gd name="connsiteX19" fmla="*/ 2396416 w 3031198"/>
                <a:gd name="connsiteY19" fmla="*/ 3747092 h 4106497"/>
                <a:gd name="connsiteX20" fmla="*/ 2196155 w 3031198"/>
                <a:gd name="connsiteY20" fmla="*/ 3480082 h 4106497"/>
                <a:gd name="connsiteX21" fmla="*/ 1125351 w 3031198"/>
                <a:gd name="connsiteY21" fmla="*/ 3676722 h 4106497"/>
                <a:gd name="connsiteX22" fmla="*/ 825615 w 3031198"/>
                <a:gd name="connsiteY22" fmla="*/ 3561047 h 4106497"/>
                <a:gd name="connsiteX23" fmla="*/ 332220 w 3031198"/>
                <a:gd name="connsiteY23" fmla="*/ 3004406 h 4106497"/>
                <a:gd name="connsiteX24" fmla="*/ 317742 w 3031198"/>
                <a:gd name="connsiteY24" fmla="*/ 2681318 h 4106497"/>
                <a:gd name="connsiteX25" fmla="*/ 192774 w 3031198"/>
                <a:gd name="connsiteY25" fmla="*/ 2503010 h 4106497"/>
                <a:gd name="connsiteX26" fmla="*/ 56227 w 3031198"/>
                <a:gd name="connsiteY26" fmla="*/ 2344746 h 4106497"/>
                <a:gd name="connsiteX27" fmla="*/ 100191 w 3031198"/>
                <a:gd name="connsiteY27" fmla="*/ 1869788 h 4106497"/>
                <a:gd name="connsiteX28" fmla="*/ 48756 w 3031198"/>
                <a:gd name="connsiteY28" fmla="*/ 1609946 h 4106497"/>
                <a:gd name="connsiteX29" fmla="*/ 10656 w 3031198"/>
                <a:gd name="connsiteY29" fmla="*/ 1191608 h 4106497"/>
                <a:gd name="connsiteX30" fmla="*/ 196584 w 3031198"/>
                <a:gd name="connsiteY30" fmla="*/ 1008728 h 4106497"/>
                <a:gd name="connsiteX31" fmla="*/ 641410 w 3031198"/>
                <a:gd name="connsiteY31" fmla="*/ 723547 h 4106497"/>
                <a:gd name="connsiteX0" fmla="*/ 641410 w 3031004"/>
                <a:gd name="connsiteY0" fmla="*/ 723547 h 4106497"/>
                <a:gd name="connsiteX1" fmla="*/ 582746 w 3031004"/>
                <a:gd name="connsiteY1" fmla="*/ 402001 h 4106497"/>
                <a:gd name="connsiteX2" fmla="*/ 441457 w 3031004"/>
                <a:gd name="connsiteY2" fmla="*/ 106587 h 4106497"/>
                <a:gd name="connsiteX3" fmla="*/ 757239 w 3031004"/>
                <a:gd name="connsiteY3" fmla="*/ 8587 h 4106497"/>
                <a:gd name="connsiteX4" fmla="*/ 1137273 w 3031004"/>
                <a:gd name="connsiteY4" fmla="*/ 262349 h 4106497"/>
                <a:gd name="connsiteX5" fmla="*/ 1454519 w 3031004"/>
                <a:gd name="connsiteY5" fmla="*/ 384396 h 4106497"/>
                <a:gd name="connsiteX6" fmla="*/ 1550023 w 3031004"/>
                <a:gd name="connsiteY6" fmla="*/ 323436 h 4106497"/>
                <a:gd name="connsiteX7" fmla="*/ 1698867 w 3031004"/>
                <a:gd name="connsiteY7" fmla="*/ 324452 h 4106497"/>
                <a:gd name="connsiteX8" fmla="*/ 1941183 w 3031004"/>
                <a:gd name="connsiteY8" fmla="*/ 851756 h 4106497"/>
                <a:gd name="connsiteX9" fmla="*/ 2008239 w 3031004"/>
                <a:gd name="connsiteY9" fmla="*/ 1010252 h 4106497"/>
                <a:gd name="connsiteX10" fmla="*/ 2099679 w 3031004"/>
                <a:gd name="connsiteY10" fmla="*/ 1156556 h 4106497"/>
                <a:gd name="connsiteX11" fmla="*/ 2221599 w 3031004"/>
                <a:gd name="connsiteY11" fmla="*/ 1296764 h 4106497"/>
                <a:gd name="connsiteX12" fmla="*/ 2434959 w 3031004"/>
                <a:gd name="connsiteY12" fmla="*/ 1516220 h 4106497"/>
                <a:gd name="connsiteX13" fmla="*/ 2715375 w 3031004"/>
                <a:gd name="connsiteY13" fmla="*/ 1802732 h 4106497"/>
                <a:gd name="connsiteX14" fmla="*/ 2883015 w 3031004"/>
                <a:gd name="connsiteY14" fmla="*/ 2034380 h 4106497"/>
                <a:gd name="connsiteX15" fmla="*/ 2866870 w 3031004"/>
                <a:gd name="connsiteY15" fmla="*/ 2790017 h 4106497"/>
                <a:gd name="connsiteX16" fmla="*/ 3029871 w 3031004"/>
                <a:gd name="connsiteY16" fmla="*/ 3368741 h 4106497"/>
                <a:gd name="connsiteX17" fmla="*/ 2796301 w 3031004"/>
                <a:gd name="connsiteY17" fmla="*/ 3501262 h 4106497"/>
                <a:gd name="connsiteX18" fmla="*/ 2693595 w 3031004"/>
                <a:gd name="connsiteY18" fmla="*/ 4105938 h 4106497"/>
                <a:gd name="connsiteX19" fmla="*/ 2396416 w 3031004"/>
                <a:gd name="connsiteY19" fmla="*/ 3747092 h 4106497"/>
                <a:gd name="connsiteX20" fmla="*/ 2196155 w 3031004"/>
                <a:gd name="connsiteY20" fmla="*/ 3480082 h 4106497"/>
                <a:gd name="connsiteX21" fmla="*/ 1125351 w 3031004"/>
                <a:gd name="connsiteY21" fmla="*/ 3676722 h 4106497"/>
                <a:gd name="connsiteX22" fmla="*/ 825615 w 3031004"/>
                <a:gd name="connsiteY22" fmla="*/ 3561047 h 4106497"/>
                <a:gd name="connsiteX23" fmla="*/ 332220 w 3031004"/>
                <a:gd name="connsiteY23" fmla="*/ 3004406 h 4106497"/>
                <a:gd name="connsiteX24" fmla="*/ 317742 w 3031004"/>
                <a:gd name="connsiteY24" fmla="*/ 2681318 h 4106497"/>
                <a:gd name="connsiteX25" fmla="*/ 192774 w 3031004"/>
                <a:gd name="connsiteY25" fmla="*/ 2503010 h 4106497"/>
                <a:gd name="connsiteX26" fmla="*/ 56227 w 3031004"/>
                <a:gd name="connsiteY26" fmla="*/ 2344746 h 4106497"/>
                <a:gd name="connsiteX27" fmla="*/ 100191 w 3031004"/>
                <a:gd name="connsiteY27" fmla="*/ 1869788 h 4106497"/>
                <a:gd name="connsiteX28" fmla="*/ 48756 w 3031004"/>
                <a:gd name="connsiteY28" fmla="*/ 1609946 h 4106497"/>
                <a:gd name="connsiteX29" fmla="*/ 10656 w 3031004"/>
                <a:gd name="connsiteY29" fmla="*/ 1191608 h 4106497"/>
                <a:gd name="connsiteX30" fmla="*/ 196584 w 3031004"/>
                <a:gd name="connsiteY30" fmla="*/ 1008728 h 4106497"/>
                <a:gd name="connsiteX31" fmla="*/ 641410 w 3031004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83015 w 3030918"/>
                <a:gd name="connsiteY14" fmla="*/ 2034380 h 4106497"/>
                <a:gd name="connsiteX15" fmla="*/ 2866870 w 3030918"/>
                <a:gd name="connsiteY15" fmla="*/ 2790017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2612 w 3030918"/>
                <a:gd name="connsiteY14" fmla="*/ 2162682 h 4106497"/>
                <a:gd name="connsiteX15" fmla="*/ 2866870 w 3030918"/>
                <a:gd name="connsiteY15" fmla="*/ 2790017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2612 w 3030918"/>
                <a:gd name="connsiteY14" fmla="*/ 2162682 h 4106497"/>
                <a:gd name="connsiteX15" fmla="*/ 2866870 w 3030918"/>
                <a:gd name="connsiteY15" fmla="*/ 2838564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6080 w 3030918"/>
                <a:gd name="connsiteY14" fmla="*/ 2214697 h 4106497"/>
                <a:gd name="connsiteX15" fmla="*/ 2866870 w 3030918"/>
                <a:gd name="connsiteY15" fmla="*/ 2838564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6080 w 3030918"/>
                <a:gd name="connsiteY14" fmla="*/ 2214697 h 4106497"/>
                <a:gd name="connsiteX15" fmla="*/ 2866870 w 3030918"/>
                <a:gd name="connsiteY15" fmla="*/ 2838564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6080 w 3030918"/>
                <a:gd name="connsiteY14" fmla="*/ 2214697 h 4106497"/>
                <a:gd name="connsiteX15" fmla="*/ 2866870 w 3030918"/>
                <a:gd name="connsiteY15" fmla="*/ 2838564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876080 w 3030918"/>
                <a:gd name="connsiteY13" fmla="*/ 2214697 h 4106497"/>
                <a:gd name="connsiteX14" fmla="*/ 2866870 w 3030918"/>
                <a:gd name="connsiteY14" fmla="*/ 2838564 h 4106497"/>
                <a:gd name="connsiteX15" fmla="*/ 3029871 w 3030918"/>
                <a:gd name="connsiteY15" fmla="*/ 3368741 h 4106497"/>
                <a:gd name="connsiteX16" fmla="*/ 2796301 w 3030918"/>
                <a:gd name="connsiteY16" fmla="*/ 3501262 h 4106497"/>
                <a:gd name="connsiteX17" fmla="*/ 2693595 w 3030918"/>
                <a:gd name="connsiteY17" fmla="*/ 4105938 h 4106497"/>
                <a:gd name="connsiteX18" fmla="*/ 2396416 w 3030918"/>
                <a:gd name="connsiteY18" fmla="*/ 3747092 h 4106497"/>
                <a:gd name="connsiteX19" fmla="*/ 2196155 w 3030918"/>
                <a:gd name="connsiteY19" fmla="*/ 3480082 h 4106497"/>
                <a:gd name="connsiteX20" fmla="*/ 1125351 w 3030918"/>
                <a:gd name="connsiteY20" fmla="*/ 3676722 h 4106497"/>
                <a:gd name="connsiteX21" fmla="*/ 825615 w 3030918"/>
                <a:gd name="connsiteY21" fmla="*/ 3561047 h 4106497"/>
                <a:gd name="connsiteX22" fmla="*/ 332220 w 3030918"/>
                <a:gd name="connsiteY22" fmla="*/ 3004406 h 4106497"/>
                <a:gd name="connsiteX23" fmla="*/ 317742 w 3030918"/>
                <a:gd name="connsiteY23" fmla="*/ 2681318 h 4106497"/>
                <a:gd name="connsiteX24" fmla="*/ 192774 w 3030918"/>
                <a:gd name="connsiteY24" fmla="*/ 2503010 h 4106497"/>
                <a:gd name="connsiteX25" fmla="*/ 56227 w 3030918"/>
                <a:gd name="connsiteY25" fmla="*/ 2344746 h 4106497"/>
                <a:gd name="connsiteX26" fmla="*/ 100191 w 3030918"/>
                <a:gd name="connsiteY26" fmla="*/ 1869788 h 4106497"/>
                <a:gd name="connsiteX27" fmla="*/ 48756 w 3030918"/>
                <a:gd name="connsiteY27" fmla="*/ 1609946 h 4106497"/>
                <a:gd name="connsiteX28" fmla="*/ 10656 w 3030918"/>
                <a:gd name="connsiteY28" fmla="*/ 1191608 h 4106497"/>
                <a:gd name="connsiteX29" fmla="*/ 196584 w 3030918"/>
                <a:gd name="connsiteY29" fmla="*/ 1008728 h 4106497"/>
                <a:gd name="connsiteX30" fmla="*/ 641410 w 3030918"/>
                <a:gd name="connsiteY30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876080 w 3030918"/>
                <a:gd name="connsiteY13" fmla="*/ 2214697 h 4106497"/>
                <a:gd name="connsiteX14" fmla="*/ 2866870 w 3030918"/>
                <a:gd name="connsiteY14" fmla="*/ 2838564 h 4106497"/>
                <a:gd name="connsiteX15" fmla="*/ 3029871 w 3030918"/>
                <a:gd name="connsiteY15" fmla="*/ 3368741 h 4106497"/>
                <a:gd name="connsiteX16" fmla="*/ 2796301 w 3030918"/>
                <a:gd name="connsiteY16" fmla="*/ 3501262 h 4106497"/>
                <a:gd name="connsiteX17" fmla="*/ 2693595 w 3030918"/>
                <a:gd name="connsiteY17" fmla="*/ 4105938 h 4106497"/>
                <a:gd name="connsiteX18" fmla="*/ 2396416 w 3030918"/>
                <a:gd name="connsiteY18" fmla="*/ 3747092 h 4106497"/>
                <a:gd name="connsiteX19" fmla="*/ 2196155 w 3030918"/>
                <a:gd name="connsiteY19" fmla="*/ 3480082 h 4106497"/>
                <a:gd name="connsiteX20" fmla="*/ 1125351 w 3030918"/>
                <a:gd name="connsiteY20" fmla="*/ 3676722 h 4106497"/>
                <a:gd name="connsiteX21" fmla="*/ 825615 w 3030918"/>
                <a:gd name="connsiteY21" fmla="*/ 3561047 h 4106497"/>
                <a:gd name="connsiteX22" fmla="*/ 332220 w 3030918"/>
                <a:gd name="connsiteY22" fmla="*/ 3004406 h 4106497"/>
                <a:gd name="connsiteX23" fmla="*/ 317742 w 3030918"/>
                <a:gd name="connsiteY23" fmla="*/ 2681318 h 4106497"/>
                <a:gd name="connsiteX24" fmla="*/ 192774 w 3030918"/>
                <a:gd name="connsiteY24" fmla="*/ 2503010 h 4106497"/>
                <a:gd name="connsiteX25" fmla="*/ 56227 w 3030918"/>
                <a:gd name="connsiteY25" fmla="*/ 2344746 h 4106497"/>
                <a:gd name="connsiteX26" fmla="*/ 100191 w 3030918"/>
                <a:gd name="connsiteY26" fmla="*/ 1869788 h 4106497"/>
                <a:gd name="connsiteX27" fmla="*/ 48756 w 3030918"/>
                <a:gd name="connsiteY27" fmla="*/ 1609946 h 4106497"/>
                <a:gd name="connsiteX28" fmla="*/ 10656 w 3030918"/>
                <a:gd name="connsiteY28" fmla="*/ 1191608 h 4106497"/>
                <a:gd name="connsiteX29" fmla="*/ 196584 w 3030918"/>
                <a:gd name="connsiteY29" fmla="*/ 1008728 h 4106497"/>
                <a:gd name="connsiteX30" fmla="*/ 641410 w 3030918"/>
                <a:gd name="connsiteY30" fmla="*/ 723547 h 4106497"/>
                <a:gd name="connsiteX0" fmla="*/ 641410 w 3030918"/>
                <a:gd name="connsiteY0" fmla="*/ 723547 h 4049334"/>
                <a:gd name="connsiteX1" fmla="*/ 582746 w 3030918"/>
                <a:gd name="connsiteY1" fmla="*/ 402001 h 4049334"/>
                <a:gd name="connsiteX2" fmla="*/ 441457 w 3030918"/>
                <a:gd name="connsiteY2" fmla="*/ 106587 h 4049334"/>
                <a:gd name="connsiteX3" fmla="*/ 757239 w 3030918"/>
                <a:gd name="connsiteY3" fmla="*/ 8587 h 4049334"/>
                <a:gd name="connsiteX4" fmla="*/ 1137273 w 3030918"/>
                <a:gd name="connsiteY4" fmla="*/ 262349 h 4049334"/>
                <a:gd name="connsiteX5" fmla="*/ 1454519 w 3030918"/>
                <a:gd name="connsiteY5" fmla="*/ 384396 h 4049334"/>
                <a:gd name="connsiteX6" fmla="*/ 1550023 w 3030918"/>
                <a:gd name="connsiteY6" fmla="*/ 323436 h 4049334"/>
                <a:gd name="connsiteX7" fmla="*/ 1698867 w 3030918"/>
                <a:gd name="connsiteY7" fmla="*/ 324452 h 4049334"/>
                <a:gd name="connsiteX8" fmla="*/ 1941183 w 3030918"/>
                <a:gd name="connsiteY8" fmla="*/ 851756 h 4049334"/>
                <a:gd name="connsiteX9" fmla="*/ 2008239 w 3030918"/>
                <a:gd name="connsiteY9" fmla="*/ 1010252 h 4049334"/>
                <a:gd name="connsiteX10" fmla="*/ 2099679 w 3030918"/>
                <a:gd name="connsiteY10" fmla="*/ 1156556 h 4049334"/>
                <a:gd name="connsiteX11" fmla="*/ 2221599 w 3030918"/>
                <a:gd name="connsiteY11" fmla="*/ 1296764 h 4049334"/>
                <a:gd name="connsiteX12" fmla="*/ 2434959 w 3030918"/>
                <a:gd name="connsiteY12" fmla="*/ 1516220 h 4049334"/>
                <a:gd name="connsiteX13" fmla="*/ 2876080 w 3030918"/>
                <a:gd name="connsiteY13" fmla="*/ 2214697 h 4049334"/>
                <a:gd name="connsiteX14" fmla="*/ 2866870 w 3030918"/>
                <a:gd name="connsiteY14" fmla="*/ 2838564 h 4049334"/>
                <a:gd name="connsiteX15" fmla="*/ 3029871 w 3030918"/>
                <a:gd name="connsiteY15" fmla="*/ 3368741 h 4049334"/>
                <a:gd name="connsiteX16" fmla="*/ 2796301 w 3030918"/>
                <a:gd name="connsiteY16" fmla="*/ 3501262 h 4049334"/>
                <a:gd name="connsiteX17" fmla="*/ 2554943 w 3030918"/>
                <a:gd name="connsiteY17" fmla="*/ 4048633 h 4049334"/>
                <a:gd name="connsiteX18" fmla="*/ 2396416 w 3030918"/>
                <a:gd name="connsiteY18" fmla="*/ 3747092 h 4049334"/>
                <a:gd name="connsiteX19" fmla="*/ 2196155 w 3030918"/>
                <a:gd name="connsiteY19" fmla="*/ 3480082 h 4049334"/>
                <a:gd name="connsiteX20" fmla="*/ 1125351 w 3030918"/>
                <a:gd name="connsiteY20" fmla="*/ 3676722 h 4049334"/>
                <a:gd name="connsiteX21" fmla="*/ 825615 w 3030918"/>
                <a:gd name="connsiteY21" fmla="*/ 3561047 h 4049334"/>
                <a:gd name="connsiteX22" fmla="*/ 332220 w 3030918"/>
                <a:gd name="connsiteY22" fmla="*/ 3004406 h 4049334"/>
                <a:gd name="connsiteX23" fmla="*/ 317742 w 3030918"/>
                <a:gd name="connsiteY23" fmla="*/ 2681318 h 4049334"/>
                <a:gd name="connsiteX24" fmla="*/ 192774 w 3030918"/>
                <a:gd name="connsiteY24" fmla="*/ 2503010 h 4049334"/>
                <a:gd name="connsiteX25" fmla="*/ 56227 w 3030918"/>
                <a:gd name="connsiteY25" fmla="*/ 2344746 h 4049334"/>
                <a:gd name="connsiteX26" fmla="*/ 100191 w 3030918"/>
                <a:gd name="connsiteY26" fmla="*/ 1869788 h 4049334"/>
                <a:gd name="connsiteX27" fmla="*/ 48756 w 3030918"/>
                <a:gd name="connsiteY27" fmla="*/ 1609946 h 4049334"/>
                <a:gd name="connsiteX28" fmla="*/ 10656 w 3030918"/>
                <a:gd name="connsiteY28" fmla="*/ 1191608 h 4049334"/>
                <a:gd name="connsiteX29" fmla="*/ 196584 w 3030918"/>
                <a:gd name="connsiteY29" fmla="*/ 1008728 h 4049334"/>
                <a:gd name="connsiteX30" fmla="*/ 641410 w 3030918"/>
                <a:gd name="connsiteY30" fmla="*/ 723547 h 4049334"/>
                <a:gd name="connsiteX0" fmla="*/ 641410 w 3030918"/>
                <a:gd name="connsiteY0" fmla="*/ 723547 h 4049179"/>
                <a:gd name="connsiteX1" fmla="*/ 582746 w 3030918"/>
                <a:gd name="connsiteY1" fmla="*/ 402001 h 4049179"/>
                <a:gd name="connsiteX2" fmla="*/ 441457 w 3030918"/>
                <a:gd name="connsiteY2" fmla="*/ 106587 h 4049179"/>
                <a:gd name="connsiteX3" fmla="*/ 757239 w 3030918"/>
                <a:gd name="connsiteY3" fmla="*/ 8587 h 4049179"/>
                <a:gd name="connsiteX4" fmla="*/ 1137273 w 3030918"/>
                <a:gd name="connsiteY4" fmla="*/ 262349 h 4049179"/>
                <a:gd name="connsiteX5" fmla="*/ 1454519 w 3030918"/>
                <a:gd name="connsiteY5" fmla="*/ 384396 h 4049179"/>
                <a:gd name="connsiteX6" fmla="*/ 1550023 w 3030918"/>
                <a:gd name="connsiteY6" fmla="*/ 323436 h 4049179"/>
                <a:gd name="connsiteX7" fmla="*/ 1698867 w 3030918"/>
                <a:gd name="connsiteY7" fmla="*/ 324452 h 4049179"/>
                <a:gd name="connsiteX8" fmla="*/ 1941183 w 3030918"/>
                <a:gd name="connsiteY8" fmla="*/ 851756 h 4049179"/>
                <a:gd name="connsiteX9" fmla="*/ 2008239 w 3030918"/>
                <a:gd name="connsiteY9" fmla="*/ 1010252 h 4049179"/>
                <a:gd name="connsiteX10" fmla="*/ 2099679 w 3030918"/>
                <a:gd name="connsiteY10" fmla="*/ 1156556 h 4049179"/>
                <a:gd name="connsiteX11" fmla="*/ 2221599 w 3030918"/>
                <a:gd name="connsiteY11" fmla="*/ 1296764 h 4049179"/>
                <a:gd name="connsiteX12" fmla="*/ 2434959 w 3030918"/>
                <a:gd name="connsiteY12" fmla="*/ 1516220 h 4049179"/>
                <a:gd name="connsiteX13" fmla="*/ 2876080 w 3030918"/>
                <a:gd name="connsiteY13" fmla="*/ 2214697 h 4049179"/>
                <a:gd name="connsiteX14" fmla="*/ 2866870 w 3030918"/>
                <a:gd name="connsiteY14" fmla="*/ 2838564 h 4049179"/>
                <a:gd name="connsiteX15" fmla="*/ 3029871 w 3030918"/>
                <a:gd name="connsiteY15" fmla="*/ 3368741 h 4049179"/>
                <a:gd name="connsiteX16" fmla="*/ 2796301 w 3030918"/>
                <a:gd name="connsiteY16" fmla="*/ 3501262 h 4049179"/>
                <a:gd name="connsiteX17" fmla="*/ 2554943 w 3030918"/>
                <a:gd name="connsiteY17" fmla="*/ 4048633 h 4049179"/>
                <a:gd name="connsiteX18" fmla="*/ 2389483 w 3030918"/>
                <a:gd name="connsiteY18" fmla="*/ 3682625 h 4049179"/>
                <a:gd name="connsiteX19" fmla="*/ 2196155 w 3030918"/>
                <a:gd name="connsiteY19" fmla="*/ 3480082 h 4049179"/>
                <a:gd name="connsiteX20" fmla="*/ 1125351 w 3030918"/>
                <a:gd name="connsiteY20" fmla="*/ 3676722 h 4049179"/>
                <a:gd name="connsiteX21" fmla="*/ 825615 w 3030918"/>
                <a:gd name="connsiteY21" fmla="*/ 3561047 h 4049179"/>
                <a:gd name="connsiteX22" fmla="*/ 332220 w 3030918"/>
                <a:gd name="connsiteY22" fmla="*/ 3004406 h 4049179"/>
                <a:gd name="connsiteX23" fmla="*/ 317742 w 3030918"/>
                <a:gd name="connsiteY23" fmla="*/ 2681318 h 4049179"/>
                <a:gd name="connsiteX24" fmla="*/ 192774 w 3030918"/>
                <a:gd name="connsiteY24" fmla="*/ 2503010 h 4049179"/>
                <a:gd name="connsiteX25" fmla="*/ 56227 w 3030918"/>
                <a:gd name="connsiteY25" fmla="*/ 2344746 h 4049179"/>
                <a:gd name="connsiteX26" fmla="*/ 100191 w 3030918"/>
                <a:gd name="connsiteY26" fmla="*/ 1869788 h 4049179"/>
                <a:gd name="connsiteX27" fmla="*/ 48756 w 3030918"/>
                <a:gd name="connsiteY27" fmla="*/ 1609946 h 4049179"/>
                <a:gd name="connsiteX28" fmla="*/ 10656 w 3030918"/>
                <a:gd name="connsiteY28" fmla="*/ 1191608 h 4049179"/>
                <a:gd name="connsiteX29" fmla="*/ 196584 w 3030918"/>
                <a:gd name="connsiteY29" fmla="*/ 1008728 h 4049179"/>
                <a:gd name="connsiteX30" fmla="*/ 641410 w 3030918"/>
                <a:gd name="connsiteY30" fmla="*/ 723547 h 404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30918" h="4049179">
                  <a:moveTo>
                    <a:pt x="641410" y="723547"/>
                  </a:moveTo>
                  <a:cubicBezTo>
                    <a:pt x="669223" y="641759"/>
                    <a:pt x="631669" y="461123"/>
                    <a:pt x="582746" y="402001"/>
                  </a:cubicBezTo>
                  <a:cubicBezTo>
                    <a:pt x="558090" y="296285"/>
                    <a:pt x="392147" y="197585"/>
                    <a:pt x="441457" y="106587"/>
                  </a:cubicBezTo>
                  <a:cubicBezTo>
                    <a:pt x="490767" y="15589"/>
                    <a:pt x="641270" y="-17373"/>
                    <a:pt x="757239" y="8587"/>
                  </a:cubicBezTo>
                  <a:cubicBezTo>
                    <a:pt x="873208" y="34547"/>
                    <a:pt x="992493" y="150208"/>
                    <a:pt x="1137273" y="262349"/>
                  </a:cubicBezTo>
                  <a:cubicBezTo>
                    <a:pt x="1205557" y="309381"/>
                    <a:pt x="1330990" y="398324"/>
                    <a:pt x="1454519" y="384396"/>
                  </a:cubicBezTo>
                  <a:cubicBezTo>
                    <a:pt x="1507309" y="377411"/>
                    <a:pt x="1518188" y="343756"/>
                    <a:pt x="1550023" y="323436"/>
                  </a:cubicBezTo>
                  <a:cubicBezTo>
                    <a:pt x="1616571" y="297528"/>
                    <a:pt x="1650099" y="317340"/>
                    <a:pt x="1698867" y="324452"/>
                  </a:cubicBezTo>
                  <a:cubicBezTo>
                    <a:pt x="1830947" y="385412"/>
                    <a:pt x="1892161" y="738726"/>
                    <a:pt x="1941183" y="851756"/>
                  </a:cubicBezTo>
                  <a:lnTo>
                    <a:pt x="2008239" y="1010252"/>
                  </a:lnTo>
                  <a:lnTo>
                    <a:pt x="2099679" y="1156556"/>
                  </a:lnTo>
                  <a:lnTo>
                    <a:pt x="2221599" y="1296764"/>
                  </a:lnTo>
                  <a:lnTo>
                    <a:pt x="2434959" y="1516220"/>
                  </a:lnTo>
                  <a:cubicBezTo>
                    <a:pt x="2581999" y="1749046"/>
                    <a:pt x="2805328" y="1915986"/>
                    <a:pt x="2876080" y="2214697"/>
                  </a:cubicBezTo>
                  <a:cubicBezTo>
                    <a:pt x="2952891" y="2455459"/>
                    <a:pt x="2869241" y="2643323"/>
                    <a:pt x="2866870" y="2838564"/>
                  </a:cubicBezTo>
                  <a:cubicBezTo>
                    <a:pt x="2877476" y="3074827"/>
                    <a:pt x="3045678" y="3221881"/>
                    <a:pt x="3029871" y="3368741"/>
                  </a:cubicBezTo>
                  <a:cubicBezTo>
                    <a:pt x="2954179" y="3486428"/>
                    <a:pt x="2851673" y="3439455"/>
                    <a:pt x="2796301" y="3501262"/>
                  </a:cubicBezTo>
                  <a:cubicBezTo>
                    <a:pt x="2684773" y="3607369"/>
                    <a:pt x="2693833" y="4036559"/>
                    <a:pt x="2554943" y="4048633"/>
                  </a:cubicBezTo>
                  <a:cubicBezTo>
                    <a:pt x="2444582" y="4063174"/>
                    <a:pt x="2437956" y="3783356"/>
                    <a:pt x="2389483" y="3682625"/>
                  </a:cubicBezTo>
                  <a:cubicBezTo>
                    <a:pt x="2341223" y="3576284"/>
                    <a:pt x="2307915" y="3543243"/>
                    <a:pt x="2196155" y="3480082"/>
                  </a:cubicBezTo>
                  <a:cubicBezTo>
                    <a:pt x="1856559" y="3399989"/>
                    <a:pt x="1482286" y="3611175"/>
                    <a:pt x="1125351" y="3676722"/>
                  </a:cubicBezTo>
                  <a:cubicBezTo>
                    <a:pt x="1034165" y="3676849"/>
                    <a:pt x="905371" y="3642835"/>
                    <a:pt x="825615" y="3561047"/>
                  </a:cubicBezTo>
                  <a:cubicBezTo>
                    <a:pt x="652895" y="3435825"/>
                    <a:pt x="428740" y="3171538"/>
                    <a:pt x="332220" y="3004406"/>
                  </a:cubicBezTo>
                  <a:cubicBezTo>
                    <a:pt x="315964" y="2902425"/>
                    <a:pt x="322568" y="2789014"/>
                    <a:pt x="317742" y="2681318"/>
                  </a:cubicBezTo>
                  <a:cubicBezTo>
                    <a:pt x="287516" y="2599022"/>
                    <a:pt x="236360" y="2559105"/>
                    <a:pt x="192774" y="2503010"/>
                  </a:cubicBezTo>
                  <a:cubicBezTo>
                    <a:pt x="149188" y="2446915"/>
                    <a:pt x="97248" y="2417771"/>
                    <a:pt x="56227" y="2344746"/>
                  </a:cubicBezTo>
                  <a:cubicBezTo>
                    <a:pt x="5427" y="2159072"/>
                    <a:pt x="103366" y="2028792"/>
                    <a:pt x="100191" y="1869788"/>
                  </a:cubicBezTo>
                  <a:lnTo>
                    <a:pt x="48756" y="1609946"/>
                  </a:lnTo>
                  <a:cubicBezTo>
                    <a:pt x="22086" y="1497805"/>
                    <a:pt x="-19824" y="1355184"/>
                    <a:pt x="10656" y="1191608"/>
                  </a:cubicBezTo>
                  <a:cubicBezTo>
                    <a:pt x="18657" y="1139538"/>
                    <a:pt x="137148" y="1041748"/>
                    <a:pt x="196584" y="1008728"/>
                  </a:cubicBezTo>
                  <a:cubicBezTo>
                    <a:pt x="330696" y="921352"/>
                    <a:pt x="587308" y="845213"/>
                    <a:pt x="641410" y="723547"/>
                  </a:cubicBezTo>
                  <a:close/>
                </a:path>
              </a:pathLst>
            </a:custGeom>
            <a:pattFill prst="diagBrick">
              <a:fgClr>
                <a:schemeClr val="tx1"/>
              </a:fgClr>
              <a:bgClr>
                <a:srgbClr val="199CFF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307278" y="2315183"/>
              <a:ext cx="1908315" cy="2430048"/>
            </a:xfrm>
            <a:custGeom>
              <a:avLst/>
              <a:gdLst>
                <a:gd name="connsiteX0" fmla="*/ 615696 w 3005328"/>
                <a:gd name="connsiteY0" fmla="*/ 652272 h 3852672"/>
                <a:gd name="connsiteX1" fmla="*/ 426720 w 3005328"/>
                <a:gd name="connsiteY1" fmla="*/ 414528 h 3852672"/>
                <a:gd name="connsiteX2" fmla="*/ 304800 w 3005328"/>
                <a:gd name="connsiteY2" fmla="*/ 225552 h 3852672"/>
                <a:gd name="connsiteX3" fmla="*/ 420624 w 3005328"/>
                <a:gd name="connsiteY3" fmla="*/ 67056 h 3852672"/>
                <a:gd name="connsiteX4" fmla="*/ 640080 w 3005328"/>
                <a:gd name="connsiteY4" fmla="*/ 0 h 3852672"/>
                <a:gd name="connsiteX5" fmla="*/ 694944 w 3005328"/>
                <a:gd name="connsiteY5" fmla="*/ 18288 h 3852672"/>
                <a:gd name="connsiteX6" fmla="*/ 914400 w 3005328"/>
                <a:gd name="connsiteY6" fmla="*/ 54864 h 3852672"/>
                <a:gd name="connsiteX7" fmla="*/ 1304544 w 3005328"/>
                <a:gd name="connsiteY7" fmla="*/ 249936 h 3852672"/>
                <a:gd name="connsiteX8" fmla="*/ 1371600 w 3005328"/>
                <a:gd name="connsiteY8" fmla="*/ 292608 h 3852672"/>
                <a:gd name="connsiteX9" fmla="*/ 1578864 w 3005328"/>
                <a:gd name="connsiteY9" fmla="*/ 231648 h 3852672"/>
                <a:gd name="connsiteX10" fmla="*/ 1633728 w 3005328"/>
                <a:gd name="connsiteY10" fmla="*/ 207264 h 3852672"/>
                <a:gd name="connsiteX11" fmla="*/ 1773936 w 3005328"/>
                <a:gd name="connsiteY11" fmla="*/ 274320 h 3852672"/>
                <a:gd name="connsiteX12" fmla="*/ 1828800 w 3005328"/>
                <a:gd name="connsiteY12" fmla="*/ 384048 h 3852672"/>
                <a:gd name="connsiteX13" fmla="*/ 1871472 w 3005328"/>
                <a:gd name="connsiteY13" fmla="*/ 536448 h 3852672"/>
                <a:gd name="connsiteX14" fmla="*/ 1944624 w 3005328"/>
                <a:gd name="connsiteY14" fmla="*/ 749808 h 3852672"/>
                <a:gd name="connsiteX15" fmla="*/ 2011680 w 3005328"/>
                <a:gd name="connsiteY15" fmla="*/ 908304 h 3852672"/>
                <a:gd name="connsiteX16" fmla="*/ 2103120 w 3005328"/>
                <a:gd name="connsiteY16" fmla="*/ 1054608 h 3852672"/>
                <a:gd name="connsiteX17" fmla="*/ 2225040 w 3005328"/>
                <a:gd name="connsiteY17" fmla="*/ 1194816 h 3852672"/>
                <a:gd name="connsiteX18" fmla="*/ 2438400 w 3005328"/>
                <a:gd name="connsiteY18" fmla="*/ 1414272 h 3852672"/>
                <a:gd name="connsiteX19" fmla="*/ 2718816 w 3005328"/>
                <a:gd name="connsiteY19" fmla="*/ 1700784 h 3852672"/>
                <a:gd name="connsiteX20" fmla="*/ 2901696 w 3005328"/>
                <a:gd name="connsiteY20" fmla="*/ 1932432 h 3852672"/>
                <a:gd name="connsiteX21" fmla="*/ 2932176 w 3005328"/>
                <a:gd name="connsiteY21" fmla="*/ 2139696 h 3852672"/>
                <a:gd name="connsiteX22" fmla="*/ 2907792 w 3005328"/>
                <a:gd name="connsiteY22" fmla="*/ 2414016 h 3852672"/>
                <a:gd name="connsiteX23" fmla="*/ 2889504 w 3005328"/>
                <a:gd name="connsiteY23" fmla="*/ 2657856 h 3852672"/>
                <a:gd name="connsiteX24" fmla="*/ 2974848 w 3005328"/>
                <a:gd name="connsiteY24" fmla="*/ 2913888 h 3852672"/>
                <a:gd name="connsiteX25" fmla="*/ 2968752 w 3005328"/>
                <a:gd name="connsiteY25" fmla="*/ 2926080 h 3852672"/>
                <a:gd name="connsiteX26" fmla="*/ 3005328 w 3005328"/>
                <a:gd name="connsiteY26" fmla="*/ 3188208 h 3852672"/>
                <a:gd name="connsiteX27" fmla="*/ 2816352 w 3005328"/>
                <a:gd name="connsiteY27" fmla="*/ 3340608 h 3852672"/>
                <a:gd name="connsiteX28" fmla="*/ 2724912 w 3005328"/>
                <a:gd name="connsiteY28" fmla="*/ 3401568 h 3852672"/>
                <a:gd name="connsiteX29" fmla="*/ 2602992 w 3005328"/>
                <a:gd name="connsiteY29" fmla="*/ 3773424 h 3852672"/>
                <a:gd name="connsiteX30" fmla="*/ 2481072 w 3005328"/>
                <a:gd name="connsiteY30" fmla="*/ 3852672 h 3852672"/>
                <a:gd name="connsiteX31" fmla="*/ 2426208 w 3005328"/>
                <a:gd name="connsiteY31" fmla="*/ 3834384 h 3852672"/>
                <a:gd name="connsiteX32" fmla="*/ 2310384 w 3005328"/>
                <a:gd name="connsiteY32" fmla="*/ 3785616 h 3852672"/>
                <a:gd name="connsiteX33" fmla="*/ 2231136 w 3005328"/>
                <a:gd name="connsiteY33" fmla="*/ 3493008 h 3852672"/>
                <a:gd name="connsiteX34" fmla="*/ 2157984 w 3005328"/>
                <a:gd name="connsiteY34" fmla="*/ 3395472 h 3852672"/>
                <a:gd name="connsiteX35" fmla="*/ 1999488 w 3005328"/>
                <a:gd name="connsiteY35" fmla="*/ 3377184 h 3852672"/>
                <a:gd name="connsiteX36" fmla="*/ 1810512 w 3005328"/>
                <a:gd name="connsiteY36" fmla="*/ 3425952 h 3852672"/>
                <a:gd name="connsiteX37" fmla="*/ 1517904 w 3005328"/>
                <a:gd name="connsiteY37" fmla="*/ 3474720 h 3852672"/>
                <a:gd name="connsiteX38" fmla="*/ 1463040 w 3005328"/>
                <a:gd name="connsiteY38" fmla="*/ 3474720 h 3852672"/>
                <a:gd name="connsiteX39" fmla="*/ 1249680 w 3005328"/>
                <a:gd name="connsiteY39" fmla="*/ 3523488 h 3852672"/>
                <a:gd name="connsiteX40" fmla="*/ 1176528 w 3005328"/>
                <a:gd name="connsiteY40" fmla="*/ 3529584 h 3852672"/>
                <a:gd name="connsiteX41" fmla="*/ 969264 w 3005328"/>
                <a:gd name="connsiteY41" fmla="*/ 3523488 h 3852672"/>
                <a:gd name="connsiteX42" fmla="*/ 676656 w 3005328"/>
                <a:gd name="connsiteY42" fmla="*/ 3346704 h 3852672"/>
                <a:gd name="connsiteX43" fmla="*/ 445008 w 3005328"/>
                <a:gd name="connsiteY43" fmla="*/ 3066288 h 3852672"/>
                <a:gd name="connsiteX44" fmla="*/ 341376 w 3005328"/>
                <a:gd name="connsiteY44" fmla="*/ 2938272 h 3852672"/>
                <a:gd name="connsiteX45" fmla="*/ 341376 w 3005328"/>
                <a:gd name="connsiteY45" fmla="*/ 2822448 h 3852672"/>
                <a:gd name="connsiteX46" fmla="*/ 323088 w 3005328"/>
                <a:gd name="connsiteY46" fmla="*/ 2682240 h 3852672"/>
                <a:gd name="connsiteX47" fmla="*/ 286512 w 3005328"/>
                <a:gd name="connsiteY47" fmla="*/ 2535936 h 3852672"/>
                <a:gd name="connsiteX48" fmla="*/ 249936 w 3005328"/>
                <a:gd name="connsiteY48" fmla="*/ 2468880 h 3852672"/>
                <a:gd name="connsiteX49" fmla="*/ 182880 w 3005328"/>
                <a:gd name="connsiteY49" fmla="*/ 2389632 h 3852672"/>
                <a:gd name="connsiteX50" fmla="*/ 146304 w 3005328"/>
                <a:gd name="connsiteY50" fmla="*/ 2346960 h 3852672"/>
                <a:gd name="connsiteX51" fmla="*/ 60960 w 3005328"/>
                <a:gd name="connsiteY51" fmla="*/ 2225040 h 3852672"/>
                <a:gd name="connsiteX52" fmla="*/ 42672 w 3005328"/>
                <a:gd name="connsiteY52" fmla="*/ 2084832 h 3852672"/>
                <a:gd name="connsiteX53" fmla="*/ 79248 w 3005328"/>
                <a:gd name="connsiteY53" fmla="*/ 1895856 h 3852672"/>
                <a:gd name="connsiteX54" fmla="*/ 103632 w 3005328"/>
                <a:gd name="connsiteY54" fmla="*/ 1767840 h 3852672"/>
                <a:gd name="connsiteX55" fmla="*/ 103632 w 3005328"/>
                <a:gd name="connsiteY55" fmla="*/ 1627632 h 3852672"/>
                <a:gd name="connsiteX56" fmla="*/ 42672 w 3005328"/>
                <a:gd name="connsiteY56" fmla="*/ 1420368 h 3852672"/>
                <a:gd name="connsiteX57" fmla="*/ 0 w 3005328"/>
                <a:gd name="connsiteY57" fmla="*/ 1274064 h 3852672"/>
                <a:gd name="connsiteX58" fmla="*/ 0 w 3005328"/>
                <a:gd name="connsiteY58" fmla="*/ 1152144 h 3852672"/>
                <a:gd name="connsiteX59" fmla="*/ 18288 w 3005328"/>
                <a:gd name="connsiteY59" fmla="*/ 1042416 h 3852672"/>
                <a:gd name="connsiteX60" fmla="*/ 73152 w 3005328"/>
                <a:gd name="connsiteY60" fmla="*/ 1005840 h 3852672"/>
                <a:gd name="connsiteX61" fmla="*/ 213360 w 3005328"/>
                <a:gd name="connsiteY61" fmla="*/ 914400 h 3852672"/>
                <a:gd name="connsiteX62" fmla="*/ 615696 w 3005328"/>
                <a:gd name="connsiteY62" fmla="*/ 652272 h 3852672"/>
                <a:gd name="connsiteX0" fmla="*/ 615696 w 3005328"/>
                <a:gd name="connsiteY0" fmla="*/ 652272 h 3941572"/>
                <a:gd name="connsiteX1" fmla="*/ 426720 w 3005328"/>
                <a:gd name="connsiteY1" fmla="*/ 414528 h 3941572"/>
                <a:gd name="connsiteX2" fmla="*/ 304800 w 3005328"/>
                <a:gd name="connsiteY2" fmla="*/ 225552 h 3941572"/>
                <a:gd name="connsiteX3" fmla="*/ 420624 w 3005328"/>
                <a:gd name="connsiteY3" fmla="*/ 67056 h 3941572"/>
                <a:gd name="connsiteX4" fmla="*/ 640080 w 3005328"/>
                <a:gd name="connsiteY4" fmla="*/ 0 h 3941572"/>
                <a:gd name="connsiteX5" fmla="*/ 694944 w 3005328"/>
                <a:gd name="connsiteY5" fmla="*/ 18288 h 3941572"/>
                <a:gd name="connsiteX6" fmla="*/ 914400 w 3005328"/>
                <a:gd name="connsiteY6" fmla="*/ 54864 h 3941572"/>
                <a:gd name="connsiteX7" fmla="*/ 1304544 w 3005328"/>
                <a:gd name="connsiteY7" fmla="*/ 249936 h 3941572"/>
                <a:gd name="connsiteX8" fmla="*/ 1371600 w 3005328"/>
                <a:gd name="connsiteY8" fmla="*/ 292608 h 3941572"/>
                <a:gd name="connsiteX9" fmla="*/ 1578864 w 3005328"/>
                <a:gd name="connsiteY9" fmla="*/ 231648 h 3941572"/>
                <a:gd name="connsiteX10" fmla="*/ 1633728 w 3005328"/>
                <a:gd name="connsiteY10" fmla="*/ 207264 h 3941572"/>
                <a:gd name="connsiteX11" fmla="*/ 1773936 w 3005328"/>
                <a:gd name="connsiteY11" fmla="*/ 274320 h 3941572"/>
                <a:gd name="connsiteX12" fmla="*/ 1828800 w 3005328"/>
                <a:gd name="connsiteY12" fmla="*/ 384048 h 3941572"/>
                <a:gd name="connsiteX13" fmla="*/ 1871472 w 3005328"/>
                <a:gd name="connsiteY13" fmla="*/ 536448 h 3941572"/>
                <a:gd name="connsiteX14" fmla="*/ 1944624 w 3005328"/>
                <a:gd name="connsiteY14" fmla="*/ 749808 h 3941572"/>
                <a:gd name="connsiteX15" fmla="*/ 2011680 w 3005328"/>
                <a:gd name="connsiteY15" fmla="*/ 908304 h 3941572"/>
                <a:gd name="connsiteX16" fmla="*/ 2103120 w 3005328"/>
                <a:gd name="connsiteY16" fmla="*/ 1054608 h 3941572"/>
                <a:gd name="connsiteX17" fmla="*/ 2225040 w 3005328"/>
                <a:gd name="connsiteY17" fmla="*/ 1194816 h 3941572"/>
                <a:gd name="connsiteX18" fmla="*/ 2438400 w 3005328"/>
                <a:gd name="connsiteY18" fmla="*/ 1414272 h 3941572"/>
                <a:gd name="connsiteX19" fmla="*/ 2718816 w 3005328"/>
                <a:gd name="connsiteY19" fmla="*/ 1700784 h 3941572"/>
                <a:gd name="connsiteX20" fmla="*/ 2901696 w 3005328"/>
                <a:gd name="connsiteY20" fmla="*/ 1932432 h 3941572"/>
                <a:gd name="connsiteX21" fmla="*/ 2932176 w 3005328"/>
                <a:gd name="connsiteY21" fmla="*/ 2139696 h 3941572"/>
                <a:gd name="connsiteX22" fmla="*/ 2907792 w 3005328"/>
                <a:gd name="connsiteY22" fmla="*/ 2414016 h 3941572"/>
                <a:gd name="connsiteX23" fmla="*/ 2889504 w 3005328"/>
                <a:gd name="connsiteY23" fmla="*/ 2657856 h 3941572"/>
                <a:gd name="connsiteX24" fmla="*/ 2974848 w 3005328"/>
                <a:gd name="connsiteY24" fmla="*/ 2913888 h 3941572"/>
                <a:gd name="connsiteX25" fmla="*/ 2968752 w 3005328"/>
                <a:gd name="connsiteY25" fmla="*/ 2926080 h 3941572"/>
                <a:gd name="connsiteX26" fmla="*/ 3005328 w 3005328"/>
                <a:gd name="connsiteY26" fmla="*/ 3188208 h 3941572"/>
                <a:gd name="connsiteX27" fmla="*/ 2816352 w 3005328"/>
                <a:gd name="connsiteY27" fmla="*/ 3340608 h 3941572"/>
                <a:gd name="connsiteX28" fmla="*/ 2724912 w 3005328"/>
                <a:gd name="connsiteY28" fmla="*/ 3401568 h 3941572"/>
                <a:gd name="connsiteX29" fmla="*/ 2602992 w 3005328"/>
                <a:gd name="connsiteY29" fmla="*/ 3773424 h 3941572"/>
                <a:gd name="connsiteX30" fmla="*/ 2440432 w 3005328"/>
                <a:gd name="connsiteY30" fmla="*/ 3941572 h 3941572"/>
                <a:gd name="connsiteX31" fmla="*/ 2426208 w 3005328"/>
                <a:gd name="connsiteY31" fmla="*/ 3834384 h 3941572"/>
                <a:gd name="connsiteX32" fmla="*/ 2310384 w 3005328"/>
                <a:gd name="connsiteY32" fmla="*/ 3785616 h 3941572"/>
                <a:gd name="connsiteX33" fmla="*/ 2231136 w 3005328"/>
                <a:gd name="connsiteY33" fmla="*/ 3493008 h 3941572"/>
                <a:gd name="connsiteX34" fmla="*/ 2157984 w 3005328"/>
                <a:gd name="connsiteY34" fmla="*/ 3395472 h 3941572"/>
                <a:gd name="connsiteX35" fmla="*/ 1999488 w 3005328"/>
                <a:gd name="connsiteY35" fmla="*/ 3377184 h 3941572"/>
                <a:gd name="connsiteX36" fmla="*/ 1810512 w 3005328"/>
                <a:gd name="connsiteY36" fmla="*/ 3425952 h 3941572"/>
                <a:gd name="connsiteX37" fmla="*/ 1517904 w 3005328"/>
                <a:gd name="connsiteY37" fmla="*/ 3474720 h 3941572"/>
                <a:gd name="connsiteX38" fmla="*/ 1463040 w 3005328"/>
                <a:gd name="connsiteY38" fmla="*/ 3474720 h 3941572"/>
                <a:gd name="connsiteX39" fmla="*/ 1249680 w 3005328"/>
                <a:gd name="connsiteY39" fmla="*/ 3523488 h 3941572"/>
                <a:gd name="connsiteX40" fmla="*/ 1176528 w 3005328"/>
                <a:gd name="connsiteY40" fmla="*/ 3529584 h 3941572"/>
                <a:gd name="connsiteX41" fmla="*/ 969264 w 3005328"/>
                <a:gd name="connsiteY41" fmla="*/ 3523488 h 3941572"/>
                <a:gd name="connsiteX42" fmla="*/ 676656 w 3005328"/>
                <a:gd name="connsiteY42" fmla="*/ 3346704 h 3941572"/>
                <a:gd name="connsiteX43" fmla="*/ 445008 w 3005328"/>
                <a:gd name="connsiteY43" fmla="*/ 3066288 h 3941572"/>
                <a:gd name="connsiteX44" fmla="*/ 341376 w 3005328"/>
                <a:gd name="connsiteY44" fmla="*/ 2938272 h 3941572"/>
                <a:gd name="connsiteX45" fmla="*/ 341376 w 3005328"/>
                <a:gd name="connsiteY45" fmla="*/ 2822448 h 3941572"/>
                <a:gd name="connsiteX46" fmla="*/ 323088 w 3005328"/>
                <a:gd name="connsiteY46" fmla="*/ 2682240 h 3941572"/>
                <a:gd name="connsiteX47" fmla="*/ 286512 w 3005328"/>
                <a:gd name="connsiteY47" fmla="*/ 2535936 h 3941572"/>
                <a:gd name="connsiteX48" fmla="*/ 249936 w 3005328"/>
                <a:gd name="connsiteY48" fmla="*/ 2468880 h 3941572"/>
                <a:gd name="connsiteX49" fmla="*/ 182880 w 3005328"/>
                <a:gd name="connsiteY49" fmla="*/ 2389632 h 3941572"/>
                <a:gd name="connsiteX50" fmla="*/ 146304 w 3005328"/>
                <a:gd name="connsiteY50" fmla="*/ 2346960 h 3941572"/>
                <a:gd name="connsiteX51" fmla="*/ 60960 w 3005328"/>
                <a:gd name="connsiteY51" fmla="*/ 2225040 h 3941572"/>
                <a:gd name="connsiteX52" fmla="*/ 42672 w 3005328"/>
                <a:gd name="connsiteY52" fmla="*/ 2084832 h 3941572"/>
                <a:gd name="connsiteX53" fmla="*/ 79248 w 3005328"/>
                <a:gd name="connsiteY53" fmla="*/ 1895856 h 3941572"/>
                <a:gd name="connsiteX54" fmla="*/ 103632 w 3005328"/>
                <a:gd name="connsiteY54" fmla="*/ 1767840 h 3941572"/>
                <a:gd name="connsiteX55" fmla="*/ 103632 w 3005328"/>
                <a:gd name="connsiteY55" fmla="*/ 1627632 h 3941572"/>
                <a:gd name="connsiteX56" fmla="*/ 42672 w 3005328"/>
                <a:gd name="connsiteY56" fmla="*/ 1420368 h 3941572"/>
                <a:gd name="connsiteX57" fmla="*/ 0 w 3005328"/>
                <a:gd name="connsiteY57" fmla="*/ 1274064 h 3941572"/>
                <a:gd name="connsiteX58" fmla="*/ 0 w 3005328"/>
                <a:gd name="connsiteY58" fmla="*/ 1152144 h 3941572"/>
                <a:gd name="connsiteX59" fmla="*/ 18288 w 3005328"/>
                <a:gd name="connsiteY59" fmla="*/ 1042416 h 3941572"/>
                <a:gd name="connsiteX60" fmla="*/ 73152 w 3005328"/>
                <a:gd name="connsiteY60" fmla="*/ 1005840 h 3941572"/>
                <a:gd name="connsiteX61" fmla="*/ 213360 w 3005328"/>
                <a:gd name="connsiteY61" fmla="*/ 914400 h 3941572"/>
                <a:gd name="connsiteX62" fmla="*/ 615696 w 3005328"/>
                <a:gd name="connsiteY62" fmla="*/ 652272 h 3941572"/>
                <a:gd name="connsiteX0" fmla="*/ 615696 w 3005328"/>
                <a:gd name="connsiteY0" fmla="*/ 652272 h 3941572"/>
                <a:gd name="connsiteX1" fmla="*/ 426720 w 3005328"/>
                <a:gd name="connsiteY1" fmla="*/ 414528 h 3941572"/>
                <a:gd name="connsiteX2" fmla="*/ 304800 w 3005328"/>
                <a:gd name="connsiteY2" fmla="*/ 225552 h 3941572"/>
                <a:gd name="connsiteX3" fmla="*/ 420624 w 3005328"/>
                <a:gd name="connsiteY3" fmla="*/ 67056 h 3941572"/>
                <a:gd name="connsiteX4" fmla="*/ 640080 w 3005328"/>
                <a:gd name="connsiteY4" fmla="*/ 0 h 3941572"/>
                <a:gd name="connsiteX5" fmla="*/ 694944 w 3005328"/>
                <a:gd name="connsiteY5" fmla="*/ 18288 h 3941572"/>
                <a:gd name="connsiteX6" fmla="*/ 914400 w 3005328"/>
                <a:gd name="connsiteY6" fmla="*/ 54864 h 3941572"/>
                <a:gd name="connsiteX7" fmla="*/ 1304544 w 3005328"/>
                <a:gd name="connsiteY7" fmla="*/ 249936 h 3941572"/>
                <a:gd name="connsiteX8" fmla="*/ 1371600 w 3005328"/>
                <a:gd name="connsiteY8" fmla="*/ 292608 h 3941572"/>
                <a:gd name="connsiteX9" fmla="*/ 1578864 w 3005328"/>
                <a:gd name="connsiteY9" fmla="*/ 231648 h 3941572"/>
                <a:gd name="connsiteX10" fmla="*/ 1633728 w 3005328"/>
                <a:gd name="connsiteY10" fmla="*/ 207264 h 3941572"/>
                <a:gd name="connsiteX11" fmla="*/ 1773936 w 3005328"/>
                <a:gd name="connsiteY11" fmla="*/ 274320 h 3941572"/>
                <a:gd name="connsiteX12" fmla="*/ 1828800 w 3005328"/>
                <a:gd name="connsiteY12" fmla="*/ 384048 h 3941572"/>
                <a:gd name="connsiteX13" fmla="*/ 1871472 w 3005328"/>
                <a:gd name="connsiteY13" fmla="*/ 536448 h 3941572"/>
                <a:gd name="connsiteX14" fmla="*/ 1944624 w 3005328"/>
                <a:gd name="connsiteY14" fmla="*/ 749808 h 3941572"/>
                <a:gd name="connsiteX15" fmla="*/ 2011680 w 3005328"/>
                <a:gd name="connsiteY15" fmla="*/ 908304 h 3941572"/>
                <a:gd name="connsiteX16" fmla="*/ 2103120 w 3005328"/>
                <a:gd name="connsiteY16" fmla="*/ 1054608 h 3941572"/>
                <a:gd name="connsiteX17" fmla="*/ 2225040 w 3005328"/>
                <a:gd name="connsiteY17" fmla="*/ 1194816 h 3941572"/>
                <a:gd name="connsiteX18" fmla="*/ 2438400 w 3005328"/>
                <a:gd name="connsiteY18" fmla="*/ 1414272 h 3941572"/>
                <a:gd name="connsiteX19" fmla="*/ 2718816 w 3005328"/>
                <a:gd name="connsiteY19" fmla="*/ 1700784 h 3941572"/>
                <a:gd name="connsiteX20" fmla="*/ 2901696 w 3005328"/>
                <a:gd name="connsiteY20" fmla="*/ 1932432 h 3941572"/>
                <a:gd name="connsiteX21" fmla="*/ 2932176 w 3005328"/>
                <a:gd name="connsiteY21" fmla="*/ 2139696 h 3941572"/>
                <a:gd name="connsiteX22" fmla="*/ 2907792 w 3005328"/>
                <a:gd name="connsiteY22" fmla="*/ 2414016 h 3941572"/>
                <a:gd name="connsiteX23" fmla="*/ 2889504 w 3005328"/>
                <a:gd name="connsiteY23" fmla="*/ 2657856 h 3941572"/>
                <a:gd name="connsiteX24" fmla="*/ 2974848 w 3005328"/>
                <a:gd name="connsiteY24" fmla="*/ 2913888 h 3941572"/>
                <a:gd name="connsiteX25" fmla="*/ 2968752 w 3005328"/>
                <a:gd name="connsiteY25" fmla="*/ 2926080 h 3941572"/>
                <a:gd name="connsiteX26" fmla="*/ 3005328 w 3005328"/>
                <a:gd name="connsiteY26" fmla="*/ 3188208 h 3941572"/>
                <a:gd name="connsiteX27" fmla="*/ 2816352 w 3005328"/>
                <a:gd name="connsiteY27" fmla="*/ 3340608 h 3941572"/>
                <a:gd name="connsiteX28" fmla="*/ 2724912 w 3005328"/>
                <a:gd name="connsiteY28" fmla="*/ 3401568 h 3941572"/>
                <a:gd name="connsiteX29" fmla="*/ 2602992 w 3005328"/>
                <a:gd name="connsiteY29" fmla="*/ 3773424 h 3941572"/>
                <a:gd name="connsiteX30" fmla="*/ 2440432 w 3005328"/>
                <a:gd name="connsiteY30" fmla="*/ 3941572 h 3941572"/>
                <a:gd name="connsiteX31" fmla="*/ 2310384 w 3005328"/>
                <a:gd name="connsiteY31" fmla="*/ 3785616 h 3941572"/>
                <a:gd name="connsiteX32" fmla="*/ 2231136 w 3005328"/>
                <a:gd name="connsiteY32" fmla="*/ 3493008 h 3941572"/>
                <a:gd name="connsiteX33" fmla="*/ 2157984 w 3005328"/>
                <a:gd name="connsiteY33" fmla="*/ 3395472 h 3941572"/>
                <a:gd name="connsiteX34" fmla="*/ 1999488 w 3005328"/>
                <a:gd name="connsiteY34" fmla="*/ 3377184 h 3941572"/>
                <a:gd name="connsiteX35" fmla="*/ 1810512 w 3005328"/>
                <a:gd name="connsiteY35" fmla="*/ 3425952 h 3941572"/>
                <a:gd name="connsiteX36" fmla="*/ 1517904 w 3005328"/>
                <a:gd name="connsiteY36" fmla="*/ 3474720 h 3941572"/>
                <a:gd name="connsiteX37" fmla="*/ 1463040 w 3005328"/>
                <a:gd name="connsiteY37" fmla="*/ 3474720 h 3941572"/>
                <a:gd name="connsiteX38" fmla="*/ 1249680 w 3005328"/>
                <a:gd name="connsiteY38" fmla="*/ 3523488 h 3941572"/>
                <a:gd name="connsiteX39" fmla="*/ 1176528 w 3005328"/>
                <a:gd name="connsiteY39" fmla="*/ 3529584 h 3941572"/>
                <a:gd name="connsiteX40" fmla="*/ 969264 w 3005328"/>
                <a:gd name="connsiteY40" fmla="*/ 3523488 h 3941572"/>
                <a:gd name="connsiteX41" fmla="*/ 676656 w 3005328"/>
                <a:gd name="connsiteY41" fmla="*/ 3346704 h 3941572"/>
                <a:gd name="connsiteX42" fmla="*/ 445008 w 3005328"/>
                <a:gd name="connsiteY42" fmla="*/ 3066288 h 3941572"/>
                <a:gd name="connsiteX43" fmla="*/ 341376 w 3005328"/>
                <a:gd name="connsiteY43" fmla="*/ 2938272 h 3941572"/>
                <a:gd name="connsiteX44" fmla="*/ 341376 w 3005328"/>
                <a:gd name="connsiteY44" fmla="*/ 2822448 h 3941572"/>
                <a:gd name="connsiteX45" fmla="*/ 323088 w 3005328"/>
                <a:gd name="connsiteY45" fmla="*/ 2682240 h 3941572"/>
                <a:gd name="connsiteX46" fmla="*/ 286512 w 3005328"/>
                <a:gd name="connsiteY46" fmla="*/ 2535936 h 3941572"/>
                <a:gd name="connsiteX47" fmla="*/ 249936 w 3005328"/>
                <a:gd name="connsiteY47" fmla="*/ 2468880 h 3941572"/>
                <a:gd name="connsiteX48" fmla="*/ 182880 w 3005328"/>
                <a:gd name="connsiteY48" fmla="*/ 2389632 h 3941572"/>
                <a:gd name="connsiteX49" fmla="*/ 146304 w 3005328"/>
                <a:gd name="connsiteY49" fmla="*/ 2346960 h 3941572"/>
                <a:gd name="connsiteX50" fmla="*/ 60960 w 3005328"/>
                <a:gd name="connsiteY50" fmla="*/ 2225040 h 3941572"/>
                <a:gd name="connsiteX51" fmla="*/ 42672 w 3005328"/>
                <a:gd name="connsiteY51" fmla="*/ 2084832 h 3941572"/>
                <a:gd name="connsiteX52" fmla="*/ 79248 w 3005328"/>
                <a:gd name="connsiteY52" fmla="*/ 1895856 h 3941572"/>
                <a:gd name="connsiteX53" fmla="*/ 103632 w 3005328"/>
                <a:gd name="connsiteY53" fmla="*/ 1767840 h 3941572"/>
                <a:gd name="connsiteX54" fmla="*/ 103632 w 3005328"/>
                <a:gd name="connsiteY54" fmla="*/ 1627632 h 3941572"/>
                <a:gd name="connsiteX55" fmla="*/ 42672 w 3005328"/>
                <a:gd name="connsiteY55" fmla="*/ 1420368 h 3941572"/>
                <a:gd name="connsiteX56" fmla="*/ 0 w 3005328"/>
                <a:gd name="connsiteY56" fmla="*/ 1274064 h 3941572"/>
                <a:gd name="connsiteX57" fmla="*/ 0 w 3005328"/>
                <a:gd name="connsiteY57" fmla="*/ 1152144 h 3941572"/>
                <a:gd name="connsiteX58" fmla="*/ 18288 w 3005328"/>
                <a:gd name="connsiteY58" fmla="*/ 1042416 h 3941572"/>
                <a:gd name="connsiteX59" fmla="*/ 73152 w 3005328"/>
                <a:gd name="connsiteY59" fmla="*/ 1005840 h 3941572"/>
                <a:gd name="connsiteX60" fmla="*/ 213360 w 3005328"/>
                <a:gd name="connsiteY60" fmla="*/ 914400 h 3941572"/>
                <a:gd name="connsiteX61" fmla="*/ 615696 w 3005328"/>
                <a:gd name="connsiteY61" fmla="*/ 652272 h 3941572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10384 w 3005328"/>
                <a:gd name="connsiteY31" fmla="*/ 378561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10384 w 3005328"/>
                <a:gd name="connsiteY31" fmla="*/ 378561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231136 w 3005328"/>
                <a:gd name="connsiteY32" fmla="*/ 3493008 h 3941721"/>
                <a:gd name="connsiteX33" fmla="*/ 2157984 w 3005328"/>
                <a:gd name="connsiteY33" fmla="*/ 3395472 h 3941721"/>
                <a:gd name="connsiteX34" fmla="*/ 1999488 w 3005328"/>
                <a:gd name="connsiteY34" fmla="*/ 3377184 h 3941721"/>
                <a:gd name="connsiteX35" fmla="*/ 1810512 w 3005328"/>
                <a:gd name="connsiteY35" fmla="*/ 3425952 h 3941721"/>
                <a:gd name="connsiteX36" fmla="*/ 1517904 w 3005328"/>
                <a:gd name="connsiteY36" fmla="*/ 3474720 h 3941721"/>
                <a:gd name="connsiteX37" fmla="*/ 1463040 w 3005328"/>
                <a:gd name="connsiteY37" fmla="*/ 3474720 h 3941721"/>
                <a:gd name="connsiteX38" fmla="*/ 1249680 w 3005328"/>
                <a:gd name="connsiteY38" fmla="*/ 3523488 h 3941721"/>
                <a:gd name="connsiteX39" fmla="*/ 1176528 w 3005328"/>
                <a:gd name="connsiteY39" fmla="*/ 3529584 h 3941721"/>
                <a:gd name="connsiteX40" fmla="*/ 969264 w 3005328"/>
                <a:gd name="connsiteY40" fmla="*/ 3523488 h 3941721"/>
                <a:gd name="connsiteX41" fmla="*/ 676656 w 3005328"/>
                <a:gd name="connsiteY41" fmla="*/ 3346704 h 3941721"/>
                <a:gd name="connsiteX42" fmla="*/ 445008 w 3005328"/>
                <a:gd name="connsiteY42" fmla="*/ 3066288 h 3941721"/>
                <a:gd name="connsiteX43" fmla="*/ 341376 w 3005328"/>
                <a:gd name="connsiteY43" fmla="*/ 2938272 h 3941721"/>
                <a:gd name="connsiteX44" fmla="*/ 341376 w 3005328"/>
                <a:gd name="connsiteY44" fmla="*/ 2822448 h 3941721"/>
                <a:gd name="connsiteX45" fmla="*/ 323088 w 3005328"/>
                <a:gd name="connsiteY45" fmla="*/ 2682240 h 3941721"/>
                <a:gd name="connsiteX46" fmla="*/ 286512 w 3005328"/>
                <a:gd name="connsiteY46" fmla="*/ 2535936 h 3941721"/>
                <a:gd name="connsiteX47" fmla="*/ 249936 w 3005328"/>
                <a:gd name="connsiteY47" fmla="*/ 2468880 h 3941721"/>
                <a:gd name="connsiteX48" fmla="*/ 182880 w 3005328"/>
                <a:gd name="connsiteY48" fmla="*/ 2389632 h 3941721"/>
                <a:gd name="connsiteX49" fmla="*/ 146304 w 3005328"/>
                <a:gd name="connsiteY49" fmla="*/ 2346960 h 3941721"/>
                <a:gd name="connsiteX50" fmla="*/ 60960 w 3005328"/>
                <a:gd name="connsiteY50" fmla="*/ 2225040 h 3941721"/>
                <a:gd name="connsiteX51" fmla="*/ 42672 w 3005328"/>
                <a:gd name="connsiteY51" fmla="*/ 2084832 h 3941721"/>
                <a:gd name="connsiteX52" fmla="*/ 79248 w 3005328"/>
                <a:gd name="connsiteY52" fmla="*/ 1895856 h 3941721"/>
                <a:gd name="connsiteX53" fmla="*/ 103632 w 3005328"/>
                <a:gd name="connsiteY53" fmla="*/ 1767840 h 3941721"/>
                <a:gd name="connsiteX54" fmla="*/ 103632 w 3005328"/>
                <a:gd name="connsiteY54" fmla="*/ 1627632 h 3941721"/>
                <a:gd name="connsiteX55" fmla="*/ 42672 w 3005328"/>
                <a:gd name="connsiteY55" fmla="*/ 1420368 h 3941721"/>
                <a:gd name="connsiteX56" fmla="*/ 0 w 3005328"/>
                <a:gd name="connsiteY56" fmla="*/ 1274064 h 3941721"/>
                <a:gd name="connsiteX57" fmla="*/ 0 w 3005328"/>
                <a:gd name="connsiteY57" fmla="*/ 1152144 h 3941721"/>
                <a:gd name="connsiteX58" fmla="*/ 18288 w 3005328"/>
                <a:gd name="connsiteY58" fmla="*/ 1042416 h 3941721"/>
                <a:gd name="connsiteX59" fmla="*/ 73152 w 3005328"/>
                <a:gd name="connsiteY59" fmla="*/ 1005840 h 3941721"/>
                <a:gd name="connsiteX60" fmla="*/ 213360 w 3005328"/>
                <a:gd name="connsiteY60" fmla="*/ 914400 h 3941721"/>
                <a:gd name="connsiteX61" fmla="*/ 615696 w 3005328"/>
                <a:gd name="connsiteY61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157984 w 3005328"/>
                <a:gd name="connsiteY32" fmla="*/ 3395472 h 3941721"/>
                <a:gd name="connsiteX33" fmla="*/ 1999488 w 3005328"/>
                <a:gd name="connsiteY33" fmla="*/ 3377184 h 3941721"/>
                <a:gd name="connsiteX34" fmla="*/ 1810512 w 3005328"/>
                <a:gd name="connsiteY34" fmla="*/ 3425952 h 3941721"/>
                <a:gd name="connsiteX35" fmla="*/ 1517904 w 3005328"/>
                <a:gd name="connsiteY35" fmla="*/ 3474720 h 3941721"/>
                <a:gd name="connsiteX36" fmla="*/ 1463040 w 3005328"/>
                <a:gd name="connsiteY36" fmla="*/ 3474720 h 3941721"/>
                <a:gd name="connsiteX37" fmla="*/ 1249680 w 3005328"/>
                <a:gd name="connsiteY37" fmla="*/ 3523488 h 3941721"/>
                <a:gd name="connsiteX38" fmla="*/ 1176528 w 3005328"/>
                <a:gd name="connsiteY38" fmla="*/ 3529584 h 3941721"/>
                <a:gd name="connsiteX39" fmla="*/ 969264 w 3005328"/>
                <a:gd name="connsiteY39" fmla="*/ 3523488 h 3941721"/>
                <a:gd name="connsiteX40" fmla="*/ 676656 w 3005328"/>
                <a:gd name="connsiteY40" fmla="*/ 3346704 h 3941721"/>
                <a:gd name="connsiteX41" fmla="*/ 445008 w 3005328"/>
                <a:gd name="connsiteY41" fmla="*/ 3066288 h 3941721"/>
                <a:gd name="connsiteX42" fmla="*/ 341376 w 3005328"/>
                <a:gd name="connsiteY42" fmla="*/ 2938272 h 3941721"/>
                <a:gd name="connsiteX43" fmla="*/ 341376 w 3005328"/>
                <a:gd name="connsiteY43" fmla="*/ 2822448 h 3941721"/>
                <a:gd name="connsiteX44" fmla="*/ 323088 w 3005328"/>
                <a:gd name="connsiteY44" fmla="*/ 2682240 h 3941721"/>
                <a:gd name="connsiteX45" fmla="*/ 286512 w 3005328"/>
                <a:gd name="connsiteY45" fmla="*/ 2535936 h 3941721"/>
                <a:gd name="connsiteX46" fmla="*/ 249936 w 3005328"/>
                <a:gd name="connsiteY46" fmla="*/ 2468880 h 3941721"/>
                <a:gd name="connsiteX47" fmla="*/ 182880 w 3005328"/>
                <a:gd name="connsiteY47" fmla="*/ 2389632 h 3941721"/>
                <a:gd name="connsiteX48" fmla="*/ 146304 w 3005328"/>
                <a:gd name="connsiteY48" fmla="*/ 2346960 h 3941721"/>
                <a:gd name="connsiteX49" fmla="*/ 60960 w 3005328"/>
                <a:gd name="connsiteY49" fmla="*/ 2225040 h 3941721"/>
                <a:gd name="connsiteX50" fmla="*/ 42672 w 3005328"/>
                <a:gd name="connsiteY50" fmla="*/ 2084832 h 3941721"/>
                <a:gd name="connsiteX51" fmla="*/ 79248 w 3005328"/>
                <a:gd name="connsiteY51" fmla="*/ 1895856 h 3941721"/>
                <a:gd name="connsiteX52" fmla="*/ 103632 w 3005328"/>
                <a:gd name="connsiteY52" fmla="*/ 1767840 h 3941721"/>
                <a:gd name="connsiteX53" fmla="*/ 103632 w 3005328"/>
                <a:gd name="connsiteY53" fmla="*/ 1627632 h 3941721"/>
                <a:gd name="connsiteX54" fmla="*/ 42672 w 3005328"/>
                <a:gd name="connsiteY54" fmla="*/ 1420368 h 3941721"/>
                <a:gd name="connsiteX55" fmla="*/ 0 w 3005328"/>
                <a:gd name="connsiteY55" fmla="*/ 1274064 h 3941721"/>
                <a:gd name="connsiteX56" fmla="*/ 0 w 3005328"/>
                <a:gd name="connsiteY56" fmla="*/ 1152144 h 3941721"/>
                <a:gd name="connsiteX57" fmla="*/ 18288 w 3005328"/>
                <a:gd name="connsiteY57" fmla="*/ 1042416 h 3941721"/>
                <a:gd name="connsiteX58" fmla="*/ 73152 w 3005328"/>
                <a:gd name="connsiteY58" fmla="*/ 1005840 h 3941721"/>
                <a:gd name="connsiteX59" fmla="*/ 213360 w 3005328"/>
                <a:gd name="connsiteY59" fmla="*/ 914400 h 3941721"/>
                <a:gd name="connsiteX60" fmla="*/ 615696 w 3005328"/>
                <a:gd name="connsiteY60" fmla="*/ 652272 h 3941721"/>
                <a:gd name="connsiteX0" fmla="*/ 615696 w 3005328"/>
                <a:gd name="connsiteY0" fmla="*/ 652272 h 3941721"/>
                <a:gd name="connsiteX1" fmla="*/ 426720 w 3005328"/>
                <a:gd name="connsiteY1" fmla="*/ 414528 h 3941721"/>
                <a:gd name="connsiteX2" fmla="*/ 304800 w 3005328"/>
                <a:gd name="connsiteY2" fmla="*/ 225552 h 3941721"/>
                <a:gd name="connsiteX3" fmla="*/ 420624 w 3005328"/>
                <a:gd name="connsiteY3" fmla="*/ 67056 h 3941721"/>
                <a:gd name="connsiteX4" fmla="*/ 640080 w 3005328"/>
                <a:gd name="connsiteY4" fmla="*/ 0 h 3941721"/>
                <a:gd name="connsiteX5" fmla="*/ 694944 w 3005328"/>
                <a:gd name="connsiteY5" fmla="*/ 18288 h 3941721"/>
                <a:gd name="connsiteX6" fmla="*/ 914400 w 3005328"/>
                <a:gd name="connsiteY6" fmla="*/ 54864 h 3941721"/>
                <a:gd name="connsiteX7" fmla="*/ 1304544 w 3005328"/>
                <a:gd name="connsiteY7" fmla="*/ 249936 h 3941721"/>
                <a:gd name="connsiteX8" fmla="*/ 1371600 w 3005328"/>
                <a:gd name="connsiteY8" fmla="*/ 292608 h 3941721"/>
                <a:gd name="connsiteX9" fmla="*/ 1578864 w 3005328"/>
                <a:gd name="connsiteY9" fmla="*/ 231648 h 3941721"/>
                <a:gd name="connsiteX10" fmla="*/ 1633728 w 3005328"/>
                <a:gd name="connsiteY10" fmla="*/ 207264 h 3941721"/>
                <a:gd name="connsiteX11" fmla="*/ 1773936 w 3005328"/>
                <a:gd name="connsiteY11" fmla="*/ 274320 h 3941721"/>
                <a:gd name="connsiteX12" fmla="*/ 1828800 w 3005328"/>
                <a:gd name="connsiteY12" fmla="*/ 384048 h 3941721"/>
                <a:gd name="connsiteX13" fmla="*/ 1871472 w 3005328"/>
                <a:gd name="connsiteY13" fmla="*/ 536448 h 3941721"/>
                <a:gd name="connsiteX14" fmla="*/ 1944624 w 3005328"/>
                <a:gd name="connsiteY14" fmla="*/ 749808 h 3941721"/>
                <a:gd name="connsiteX15" fmla="*/ 2011680 w 3005328"/>
                <a:gd name="connsiteY15" fmla="*/ 908304 h 3941721"/>
                <a:gd name="connsiteX16" fmla="*/ 2103120 w 3005328"/>
                <a:gd name="connsiteY16" fmla="*/ 1054608 h 3941721"/>
                <a:gd name="connsiteX17" fmla="*/ 2225040 w 3005328"/>
                <a:gd name="connsiteY17" fmla="*/ 1194816 h 3941721"/>
                <a:gd name="connsiteX18" fmla="*/ 2438400 w 3005328"/>
                <a:gd name="connsiteY18" fmla="*/ 1414272 h 3941721"/>
                <a:gd name="connsiteX19" fmla="*/ 2718816 w 3005328"/>
                <a:gd name="connsiteY19" fmla="*/ 1700784 h 3941721"/>
                <a:gd name="connsiteX20" fmla="*/ 2901696 w 3005328"/>
                <a:gd name="connsiteY20" fmla="*/ 1932432 h 3941721"/>
                <a:gd name="connsiteX21" fmla="*/ 2932176 w 3005328"/>
                <a:gd name="connsiteY21" fmla="*/ 2139696 h 3941721"/>
                <a:gd name="connsiteX22" fmla="*/ 2907792 w 3005328"/>
                <a:gd name="connsiteY22" fmla="*/ 2414016 h 3941721"/>
                <a:gd name="connsiteX23" fmla="*/ 2889504 w 3005328"/>
                <a:gd name="connsiteY23" fmla="*/ 2657856 h 3941721"/>
                <a:gd name="connsiteX24" fmla="*/ 2974848 w 3005328"/>
                <a:gd name="connsiteY24" fmla="*/ 2913888 h 3941721"/>
                <a:gd name="connsiteX25" fmla="*/ 2968752 w 3005328"/>
                <a:gd name="connsiteY25" fmla="*/ 2926080 h 3941721"/>
                <a:gd name="connsiteX26" fmla="*/ 3005328 w 3005328"/>
                <a:gd name="connsiteY26" fmla="*/ 3188208 h 3941721"/>
                <a:gd name="connsiteX27" fmla="*/ 2816352 w 3005328"/>
                <a:gd name="connsiteY27" fmla="*/ 3340608 h 3941721"/>
                <a:gd name="connsiteX28" fmla="*/ 2724912 w 3005328"/>
                <a:gd name="connsiteY28" fmla="*/ 3401568 h 3941721"/>
                <a:gd name="connsiteX29" fmla="*/ 2602992 w 3005328"/>
                <a:gd name="connsiteY29" fmla="*/ 3773424 h 3941721"/>
                <a:gd name="connsiteX30" fmla="*/ 2440432 w 3005328"/>
                <a:gd name="connsiteY30" fmla="*/ 3941572 h 3941721"/>
                <a:gd name="connsiteX31" fmla="*/ 2302764 w 3005328"/>
                <a:gd name="connsiteY31" fmla="*/ 3714496 h 3941721"/>
                <a:gd name="connsiteX32" fmla="*/ 2157984 w 3005328"/>
                <a:gd name="connsiteY32" fmla="*/ 3395472 h 3941721"/>
                <a:gd name="connsiteX33" fmla="*/ 1999488 w 3005328"/>
                <a:gd name="connsiteY33" fmla="*/ 3377184 h 3941721"/>
                <a:gd name="connsiteX34" fmla="*/ 1810512 w 3005328"/>
                <a:gd name="connsiteY34" fmla="*/ 3425952 h 3941721"/>
                <a:gd name="connsiteX35" fmla="*/ 1517904 w 3005328"/>
                <a:gd name="connsiteY35" fmla="*/ 3474720 h 3941721"/>
                <a:gd name="connsiteX36" fmla="*/ 1463040 w 3005328"/>
                <a:gd name="connsiteY36" fmla="*/ 3474720 h 3941721"/>
                <a:gd name="connsiteX37" fmla="*/ 1249680 w 3005328"/>
                <a:gd name="connsiteY37" fmla="*/ 3523488 h 3941721"/>
                <a:gd name="connsiteX38" fmla="*/ 1176528 w 3005328"/>
                <a:gd name="connsiteY38" fmla="*/ 3529584 h 3941721"/>
                <a:gd name="connsiteX39" fmla="*/ 969264 w 3005328"/>
                <a:gd name="connsiteY39" fmla="*/ 3523488 h 3941721"/>
                <a:gd name="connsiteX40" fmla="*/ 676656 w 3005328"/>
                <a:gd name="connsiteY40" fmla="*/ 3346704 h 3941721"/>
                <a:gd name="connsiteX41" fmla="*/ 445008 w 3005328"/>
                <a:gd name="connsiteY41" fmla="*/ 3066288 h 3941721"/>
                <a:gd name="connsiteX42" fmla="*/ 341376 w 3005328"/>
                <a:gd name="connsiteY42" fmla="*/ 2938272 h 3941721"/>
                <a:gd name="connsiteX43" fmla="*/ 341376 w 3005328"/>
                <a:gd name="connsiteY43" fmla="*/ 2822448 h 3941721"/>
                <a:gd name="connsiteX44" fmla="*/ 323088 w 3005328"/>
                <a:gd name="connsiteY44" fmla="*/ 2682240 h 3941721"/>
                <a:gd name="connsiteX45" fmla="*/ 286512 w 3005328"/>
                <a:gd name="connsiteY45" fmla="*/ 2535936 h 3941721"/>
                <a:gd name="connsiteX46" fmla="*/ 249936 w 3005328"/>
                <a:gd name="connsiteY46" fmla="*/ 2468880 h 3941721"/>
                <a:gd name="connsiteX47" fmla="*/ 182880 w 3005328"/>
                <a:gd name="connsiteY47" fmla="*/ 2389632 h 3941721"/>
                <a:gd name="connsiteX48" fmla="*/ 146304 w 3005328"/>
                <a:gd name="connsiteY48" fmla="*/ 2346960 h 3941721"/>
                <a:gd name="connsiteX49" fmla="*/ 60960 w 3005328"/>
                <a:gd name="connsiteY49" fmla="*/ 2225040 h 3941721"/>
                <a:gd name="connsiteX50" fmla="*/ 42672 w 3005328"/>
                <a:gd name="connsiteY50" fmla="*/ 2084832 h 3941721"/>
                <a:gd name="connsiteX51" fmla="*/ 79248 w 3005328"/>
                <a:gd name="connsiteY51" fmla="*/ 1895856 h 3941721"/>
                <a:gd name="connsiteX52" fmla="*/ 103632 w 3005328"/>
                <a:gd name="connsiteY52" fmla="*/ 1767840 h 3941721"/>
                <a:gd name="connsiteX53" fmla="*/ 103632 w 3005328"/>
                <a:gd name="connsiteY53" fmla="*/ 1627632 h 3941721"/>
                <a:gd name="connsiteX54" fmla="*/ 42672 w 3005328"/>
                <a:gd name="connsiteY54" fmla="*/ 1420368 h 3941721"/>
                <a:gd name="connsiteX55" fmla="*/ 0 w 3005328"/>
                <a:gd name="connsiteY55" fmla="*/ 1274064 h 3941721"/>
                <a:gd name="connsiteX56" fmla="*/ 0 w 3005328"/>
                <a:gd name="connsiteY56" fmla="*/ 1152144 h 3941721"/>
                <a:gd name="connsiteX57" fmla="*/ 18288 w 3005328"/>
                <a:gd name="connsiteY57" fmla="*/ 1042416 h 3941721"/>
                <a:gd name="connsiteX58" fmla="*/ 73152 w 3005328"/>
                <a:gd name="connsiteY58" fmla="*/ 1005840 h 3941721"/>
                <a:gd name="connsiteX59" fmla="*/ 213360 w 3005328"/>
                <a:gd name="connsiteY59" fmla="*/ 914400 h 3941721"/>
                <a:gd name="connsiteX60" fmla="*/ 615696 w 3005328"/>
                <a:gd name="connsiteY60" fmla="*/ 652272 h 3941721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816352 w 3005328"/>
                <a:gd name="connsiteY27" fmla="*/ 3340608 h 3941735"/>
                <a:gd name="connsiteX28" fmla="*/ 2724912 w 3005328"/>
                <a:gd name="connsiteY28" fmla="*/ 3401568 h 3941735"/>
                <a:gd name="connsiteX29" fmla="*/ 2602992 w 3005328"/>
                <a:gd name="connsiteY29" fmla="*/ 3773424 h 3941735"/>
                <a:gd name="connsiteX30" fmla="*/ 2440432 w 3005328"/>
                <a:gd name="connsiteY30" fmla="*/ 3941572 h 3941735"/>
                <a:gd name="connsiteX31" fmla="*/ 2302764 w 3005328"/>
                <a:gd name="connsiteY31" fmla="*/ 3714496 h 3941735"/>
                <a:gd name="connsiteX32" fmla="*/ 2157984 w 3005328"/>
                <a:gd name="connsiteY32" fmla="*/ 3395472 h 3941735"/>
                <a:gd name="connsiteX33" fmla="*/ 1999488 w 3005328"/>
                <a:gd name="connsiteY33" fmla="*/ 3377184 h 3941735"/>
                <a:gd name="connsiteX34" fmla="*/ 1810512 w 3005328"/>
                <a:gd name="connsiteY34" fmla="*/ 3425952 h 3941735"/>
                <a:gd name="connsiteX35" fmla="*/ 1517904 w 3005328"/>
                <a:gd name="connsiteY35" fmla="*/ 3474720 h 3941735"/>
                <a:gd name="connsiteX36" fmla="*/ 1463040 w 3005328"/>
                <a:gd name="connsiteY36" fmla="*/ 3474720 h 3941735"/>
                <a:gd name="connsiteX37" fmla="*/ 1249680 w 3005328"/>
                <a:gd name="connsiteY37" fmla="*/ 3523488 h 3941735"/>
                <a:gd name="connsiteX38" fmla="*/ 1176528 w 3005328"/>
                <a:gd name="connsiteY38" fmla="*/ 3529584 h 3941735"/>
                <a:gd name="connsiteX39" fmla="*/ 969264 w 3005328"/>
                <a:gd name="connsiteY39" fmla="*/ 3523488 h 3941735"/>
                <a:gd name="connsiteX40" fmla="*/ 676656 w 3005328"/>
                <a:gd name="connsiteY40" fmla="*/ 3346704 h 3941735"/>
                <a:gd name="connsiteX41" fmla="*/ 445008 w 3005328"/>
                <a:gd name="connsiteY41" fmla="*/ 3066288 h 3941735"/>
                <a:gd name="connsiteX42" fmla="*/ 341376 w 3005328"/>
                <a:gd name="connsiteY42" fmla="*/ 2938272 h 3941735"/>
                <a:gd name="connsiteX43" fmla="*/ 341376 w 3005328"/>
                <a:gd name="connsiteY43" fmla="*/ 2822448 h 3941735"/>
                <a:gd name="connsiteX44" fmla="*/ 323088 w 3005328"/>
                <a:gd name="connsiteY44" fmla="*/ 2682240 h 3941735"/>
                <a:gd name="connsiteX45" fmla="*/ 286512 w 3005328"/>
                <a:gd name="connsiteY45" fmla="*/ 2535936 h 3941735"/>
                <a:gd name="connsiteX46" fmla="*/ 249936 w 3005328"/>
                <a:gd name="connsiteY46" fmla="*/ 2468880 h 3941735"/>
                <a:gd name="connsiteX47" fmla="*/ 182880 w 3005328"/>
                <a:gd name="connsiteY47" fmla="*/ 2389632 h 3941735"/>
                <a:gd name="connsiteX48" fmla="*/ 146304 w 3005328"/>
                <a:gd name="connsiteY48" fmla="*/ 2346960 h 3941735"/>
                <a:gd name="connsiteX49" fmla="*/ 60960 w 3005328"/>
                <a:gd name="connsiteY49" fmla="*/ 2225040 h 3941735"/>
                <a:gd name="connsiteX50" fmla="*/ 42672 w 3005328"/>
                <a:gd name="connsiteY50" fmla="*/ 2084832 h 3941735"/>
                <a:gd name="connsiteX51" fmla="*/ 79248 w 3005328"/>
                <a:gd name="connsiteY51" fmla="*/ 1895856 h 3941735"/>
                <a:gd name="connsiteX52" fmla="*/ 103632 w 3005328"/>
                <a:gd name="connsiteY52" fmla="*/ 1767840 h 3941735"/>
                <a:gd name="connsiteX53" fmla="*/ 103632 w 3005328"/>
                <a:gd name="connsiteY53" fmla="*/ 1627632 h 3941735"/>
                <a:gd name="connsiteX54" fmla="*/ 42672 w 3005328"/>
                <a:gd name="connsiteY54" fmla="*/ 1420368 h 3941735"/>
                <a:gd name="connsiteX55" fmla="*/ 0 w 3005328"/>
                <a:gd name="connsiteY55" fmla="*/ 1274064 h 3941735"/>
                <a:gd name="connsiteX56" fmla="*/ 0 w 3005328"/>
                <a:gd name="connsiteY56" fmla="*/ 1152144 h 3941735"/>
                <a:gd name="connsiteX57" fmla="*/ 18288 w 3005328"/>
                <a:gd name="connsiteY57" fmla="*/ 1042416 h 3941735"/>
                <a:gd name="connsiteX58" fmla="*/ 73152 w 3005328"/>
                <a:gd name="connsiteY58" fmla="*/ 1005840 h 3941735"/>
                <a:gd name="connsiteX59" fmla="*/ 213360 w 3005328"/>
                <a:gd name="connsiteY59" fmla="*/ 914400 h 3941735"/>
                <a:gd name="connsiteX60" fmla="*/ 615696 w 3005328"/>
                <a:gd name="connsiteY60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816352 w 3005328"/>
                <a:gd name="connsiteY27" fmla="*/ 3340608 h 3941735"/>
                <a:gd name="connsiteX28" fmla="*/ 2724912 w 3005328"/>
                <a:gd name="connsiteY28" fmla="*/ 3401568 h 3941735"/>
                <a:gd name="connsiteX29" fmla="*/ 2602992 w 3005328"/>
                <a:gd name="connsiteY29" fmla="*/ 3773424 h 3941735"/>
                <a:gd name="connsiteX30" fmla="*/ 2440432 w 3005328"/>
                <a:gd name="connsiteY30" fmla="*/ 3941572 h 3941735"/>
                <a:gd name="connsiteX31" fmla="*/ 2302764 w 3005328"/>
                <a:gd name="connsiteY31" fmla="*/ 3714496 h 3941735"/>
                <a:gd name="connsiteX32" fmla="*/ 2157984 w 3005328"/>
                <a:gd name="connsiteY32" fmla="*/ 3395472 h 3941735"/>
                <a:gd name="connsiteX33" fmla="*/ 1999488 w 3005328"/>
                <a:gd name="connsiteY33" fmla="*/ 3377184 h 3941735"/>
                <a:gd name="connsiteX34" fmla="*/ 1810512 w 3005328"/>
                <a:gd name="connsiteY34" fmla="*/ 3425952 h 3941735"/>
                <a:gd name="connsiteX35" fmla="*/ 1517904 w 3005328"/>
                <a:gd name="connsiteY35" fmla="*/ 3474720 h 3941735"/>
                <a:gd name="connsiteX36" fmla="*/ 1463040 w 3005328"/>
                <a:gd name="connsiteY36" fmla="*/ 3474720 h 3941735"/>
                <a:gd name="connsiteX37" fmla="*/ 1249680 w 3005328"/>
                <a:gd name="connsiteY37" fmla="*/ 3523488 h 3941735"/>
                <a:gd name="connsiteX38" fmla="*/ 1176528 w 3005328"/>
                <a:gd name="connsiteY38" fmla="*/ 3529584 h 3941735"/>
                <a:gd name="connsiteX39" fmla="*/ 969264 w 3005328"/>
                <a:gd name="connsiteY39" fmla="*/ 3523488 h 3941735"/>
                <a:gd name="connsiteX40" fmla="*/ 676656 w 3005328"/>
                <a:gd name="connsiteY40" fmla="*/ 3346704 h 3941735"/>
                <a:gd name="connsiteX41" fmla="*/ 445008 w 3005328"/>
                <a:gd name="connsiteY41" fmla="*/ 3066288 h 3941735"/>
                <a:gd name="connsiteX42" fmla="*/ 341376 w 3005328"/>
                <a:gd name="connsiteY42" fmla="*/ 2938272 h 3941735"/>
                <a:gd name="connsiteX43" fmla="*/ 341376 w 3005328"/>
                <a:gd name="connsiteY43" fmla="*/ 2822448 h 3941735"/>
                <a:gd name="connsiteX44" fmla="*/ 323088 w 3005328"/>
                <a:gd name="connsiteY44" fmla="*/ 2682240 h 3941735"/>
                <a:gd name="connsiteX45" fmla="*/ 286512 w 3005328"/>
                <a:gd name="connsiteY45" fmla="*/ 2535936 h 3941735"/>
                <a:gd name="connsiteX46" fmla="*/ 249936 w 3005328"/>
                <a:gd name="connsiteY46" fmla="*/ 2468880 h 3941735"/>
                <a:gd name="connsiteX47" fmla="*/ 182880 w 3005328"/>
                <a:gd name="connsiteY47" fmla="*/ 2389632 h 3941735"/>
                <a:gd name="connsiteX48" fmla="*/ 146304 w 3005328"/>
                <a:gd name="connsiteY48" fmla="*/ 2346960 h 3941735"/>
                <a:gd name="connsiteX49" fmla="*/ 60960 w 3005328"/>
                <a:gd name="connsiteY49" fmla="*/ 2225040 h 3941735"/>
                <a:gd name="connsiteX50" fmla="*/ 42672 w 3005328"/>
                <a:gd name="connsiteY50" fmla="*/ 2084832 h 3941735"/>
                <a:gd name="connsiteX51" fmla="*/ 79248 w 3005328"/>
                <a:gd name="connsiteY51" fmla="*/ 1895856 h 3941735"/>
                <a:gd name="connsiteX52" fmla="*/ 103632 w 3005328"/>
                <a:gd name="connsiteY52" fmla="*/ 1767840 h 3941735"/>
                <a:gd name="connsiteX53" fmla="*/ 103632 w 3005328"/>
                <a:gd name="connsiteY53" fmla="*/ 1627632 h 3941735"/>
                <a:gd name="connsiteX54" fmla="*/ 42672 w 3005328"/>
                <a:gd name="connsiteY54" fmla="*/ 1420368 h 3941735"/>
                <a:gd name="connsiteX55" fmla="*/ 0 w 3005328"/>
                <a:gd name="connsiteY55" fmla="*/ 1274064 h 3941735"/>
                <a:gd name="connsiteX56" fmla="*/ 0 w 3005328"/>
                <a:gd name="connsiteY56" fmla="*/ 1152144 h 3941735"/>
                <a:gd name="connsiteX57" fmla="*/ 18288 w 3005328"/>
                <a:gd name="connsiteY57" fmla="*/ 1042416 h 3941735"/>
                <a:gd name="connsiteX58" fmla="*/ 73152 w 3005328"/>
                <a:gd name="connsiteY58" fmla="*/ 1005840 h 3941735"/>
                <a:gd name="connsiteX59" fmla="*/ 213360 w 3005328"/>
                <a:gd name="connsiteY59" fmla="*/ 914400 h 3941735"/>
                <a:gd name="connsiteX60" fmla="*/ 615696 w 3005328"/>
                <a:gd name="connsiteY60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24912 w 3005328"/>
                <a:gd name="connsiteY27" fmla="*/ 34015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3005328"/>
                <a:gd name="connsiteY0" fmla="*/ 652272 h 3941735"/>
                <a:gd name="connsiteX1" fmla="*/ 426720 w 3005328"/>
                <a:gd name="connsiteY1" fmla="*/ 414528 h 3941735"/>
                <a:gd name="connsiteX2" fmla="*/ 304800 w 3005328"/>
                <a:gd name="connsiteY2" fmla="*/ 225552 h 3941735"/>
                <a:gd name="connsiteX3" fmla="*/ 420624 w 3005328"/>
                <a:gd name="connsiteY3" fmla="*/ 67056 h 3941735"/>
                <a:gd name="connsiteX4" fmla="*/ 640080 w 3005328"/>
                <a:gd name="connsiteY4" fmla="*/ 0 h 3941735"/>
                <a:gd name="connsiteX5" fmla="*/ 694944 w 3005328"/>
                <a:gd name="connsiteY5" fmla="*/ 18288 h 3941735"/>
                <a:gd name="connsiteX6" fmla="*/ 914400 w 3005328"/>
                <a:gd name="connsiteY6" fmla="*/ 54864 h 3941735"/>
                <a:gd name="connsiteX7" fmla="*/ 1304544 w 3005328"/>
                <a:gd name="connsiteY7" fmla="*/ 249936 h 3941735"/>
                <a:gd name="connsiteX8" fmla="*/ 1371600 w 3005328"/>
                <a:gd name="connsiteY8" fmla="*/ 292608 h 3941735"/>
                <a:gd name="connsiteX9" fmla="*/ 1578864 w 3005328"/>
                <a:gd name="connsiteY9" fmla="*/ 231648 h 3941735"/>
                <a:gd name="connsiteX10" fmla="*/ 1633728 w 3005328"/>
                <a:gd name="connsiteY10" fmla="*/ 207264 h 3941735"/>
                <a:gd name="connsiteX11" fmla="*/ 1773936 w 3005328"/>
                <a:gd name="connsiteY11" fmla="*/ 274320 h 3941735"/>
                <a:gd name="connsiteX12" fmla="*/ 1828800 w 3005328"/>
                <a:gd name="connsiteY12" fmla="*/ 384048 h 3941735"/>
                <a:gd name="connsiteX13" fmla="*/ 1871472 w 3005328"/>
                <a:gd name="connsiteY13" fmla="*/ 536448 h 3941735"/>
                <a:gd name="connsiteX14" fmla="*/ 1944624 w 3005328"/>
                <a:gd name="connsiteY14" fmla="*/ 749808 h 3941735"/>
                <a:gd name="connsiteX15" fmla="*/ 2011680 w 3005328"/>
                <a:gd name="connsiteY15" fmla="*/ 908304 h 3941735"/>
                <a:gd name="connsiteX16" fmla="*/ 2103120 w 3005328"/>
                <a:gd name="connsiteY16" fmla="*/ 1054608 h 3941735"/>
                <a:gd name="connsiteX17" fmla="*/ 2225040 w 3005328"/>
                <a:gd name="connsiteY17" fmla="*/ 1194816 h 3941735"/>
                <a:gd name="connsiteX18" fmla="*/ 2438400 w 3005328"/>
                <a:gd name="connsiteY18" fmla="*/ 1414272 h 3941735"/>
                <a:gd name="connsiteX19" fmla="*/ 2718816 w 3005328"/>
                <a:gd name="connsiteY19" fmla="*/ 1700784 h 3941735"/>
                <a:gd name="connsiteX20" fmla="*/ 2901696 w 3005328"/>
                <a:gd name="connsiteY20" fmla="*/ 1932432 h 3941735"/>
                <a:gd name="connsiteX21" fmla="*/ 2932176 w 3005328"/>
                <a:gd name="connsiteY21" fmla="*/ 2139696 h 3941735"/>
                <a:gd name="connsiteX22" fmla="*/ 2907792 w 3005328"/>
                <a:gd name="connsiteY22" fmla="*/ 2414016 h 3941735"/>
                <a:gd name="connsiteX23" fmla="*/ 2889504 w 3005328"/>
                <a:gd name="connsiteY23" fmla="*/ 2657856 h 3941735"/>
                <a:gd name="connsiteX24" fmla="*/ 2974848 w 3005328"/>
                <a:gd name="connsiteY24" fmla="*/ 2913888 h 3941735"/>
                <a:gd name="connsiteX25" fmla="*/ 2968752 w 3005328"/>
                <a:gd name="connsiteY25" fmla="*/ 2926080 h 3941735"/>
                <a:gd name="connsiteX26" fmla="*/ 3005328 w 3005328"/>
                <a:gd name="connsiteY26" fmla="*/ 3188208 h 3941735"/>
                <a:gd name="connsiteX27" fmla="*/ 2785872 w 3005328"/>
                <a:gd name="connsiteY27" fmla="*/ 3350768 h 3941735"/>
                <a:gd name="connsiteX28" fmla="*/ 2602992 w 3005328"/>
                <a:gd name="connsiteY28" fmla="*/ 3773424 h 3941735"/>
                <a:gd name="connsiteX29" fmla="*/ 2440432 w 3005328"/>
                <a:gd name="connsiteY29" fmla="*/ 3941572 h 3941735"/>
                <a:gd name="connsiteX30" fmla="*/ 2302764 w 3005328"/>
                <a:gd name="connsiteY30" fmla="*/ 3714496 h 3941735"/>
                <a:gd name="connsiteX31" fmla="*/ 2157984 w 3005328"/>
                <a:gd name="connsiteY31" fmla="*/ 3395472 h 3941735"/>
                <a:gd name="connsiteX32" fmla="*/ 1999488 w 3005328"/>
                <a:gd name="connsiteY32" fmla="*/ 3377184 h 3941735"/>
                <a:gd name="connsiteX33" fmla="*/ 1810512 w 3005328"/>
                <a:gd name="connsiteY33" fmla="*/ 3425952 h 3941735"/>
                <a:gd name="connsiteX34" fmla="*/ 1517904 w 3005328"/>
                <a:gd name="connsiteY34" fmla="*/ 3474720 h 3941735"/>
                <a:gd name="connsiteX35" fmla="*/ 1463040 w 3005328"/>
                <a:gd name="connsiteY35" fmla="*/ 3474720 h 3941735"/>
                <a:gd name="connsiteX36" fmla="*/ 1249680 w 3005328"/>
                <a:gd name="connsiteY36" fmla="*/ 3523488 h 3941735"/>
                <a:gd name="connsiteX37" fmla="*/ 1176528 w 3005328"/>
                <a:gd name="connsiteY37" fmla="*/ 3529584 h 3941735"/>
                <a:gd name="connsiteX38" fmla="*/ 969264 w 3005328"/>
                <a:gd name="connsiteY38" fmla="*/ 3523488 h 3941735"/>
                <a:gd name="connsiteX39" fmla="*/ 676656 w 3005328"/>
                <a:gd name="connsiteY39" fmla="*/ 3346704 h 3941735"/>
                <a:gd name="connsiteX40" fmla="*/ 445008 w 3005328"/>
                <a:gd name="connsiteY40" fmla="*/ 3066288 h 3941735"/>
                <a:gd name="connsiteX41" fmla="*/ 341376 w 3005328"/>
                <a:gd name="connsiteY41" fmla="*/ 2938272 h 3941735"/>
                <a:gd name="connsiteX42" fmla="*/ 341376 w 3005328"/>
                <a:gd name="connsiteY42" fmla="*/ 2822448 h 3941735"/>
                <a:gd name="connsiteX43" fmla="*/ 323088 w 3005328"/>
                <a:gd name="connsiteY43" fmla="*/ 2682240 h 3941735"/>
                <a:gd name="connsiteX44" fmla="*/ 286512 w 3005328"/>
                <a:gd name="connsiteY44" fmla="*/ 2535936 h 3941735"/>
                <a:gd name="connsiteX45" fmla="*/ 249936 w 3005328"/>
                <a:gd name="connsiteY45" fmla="*/ 2468880 h 3941735"/>
                <a:gd name="connsiteX46" fmla="*/ 182880 w 3005328"/>
                <a:gd name="connsiteY46" fmla="*/ 2389632 h 3941735"/>
                <a:gd name="connsiteX47" fmla="*/ 146304 w 3005328"/>
                <a:gd name="connsiteY47" fmla="*/ 2346960 h 3941735"/>
                <a:gd name="connsiteX48" fmla="*/ 60960 w 3005328"/>
                <a:gd name="connsiteY48" fmla="*/ 2225040 h 3941735"/>
                <a:gd name="connsiteX49" fmla="*/ 42672 w 3005328"/>
                <a:gd name="connsiteY49" fmla="*/ 2084832 h 3941735"/>
                <a:gd name="connsiteX50" fmla="*/ 79248 w 3005328"/>
                <a:gd name="connsiteY50" fmla="*/ 1895856 h 3941735"/>
                <a:gd name="connsiteX51" fmla="*/ 103632 w 3005328"/>
                <a:gd name="connsiteY51" fmla="*/ 1767840 h 3941735"/>
                <a:gd name="connsiteX52" fmla="*/ 103632 w 3005328"/>
                <a:gd name="connsiteY52" fmla="*/ 1627632 h 3941735"/>
                <a:gd name="connsiteX53" fmla="*/ 42672 w 3005328"/>
                <a:gd name="connsiteY53" fmla="*/ 1420368 h 3941735"/>
                <a:gd name="connsiteX54" fmla="*/ 0 w 3005328"/>
                <a:gd name="connsiteY54" fmla="*/ 1274064 h 3941735"/>
                <a:gd name="connsiteX55" fmla="*/ 0 w 3005328"/>
                <a:gd name="connsiteY55" fmla="*/ 1152144 h 3941735"/>
                <a:gd name="connsiteX56" fmla="*/ 18288 w 3005328"/>
                <a:gd name="connsiteY56" fmla="*/ 1042416 h 3941735"/>
                <a:gd name="connsiteX57" fmla="*/ 73152 w 3005328"/>
                <a:gd name="connsiteY57" fmla="*/ 1005840 h 3941735"/>
                <a:gd name="connsiteX58" fmla="*/ 213360 w 3005328"/>
                <a:gd name="connsiteY58" fmla="*/ 914400 h 3941735"/>
                <a:gd name="connsiteX59" fmla="*/ 615696 w 300532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68752 w 2995168"/>
                <a:gd name="connsiteY25" fmla="*/ 2926080 h 3941735"/>
                <a:gd name="connsiteX26" fmla="*/ 2995168 w 2995168"/>
                <a:gd name="connsiteY26" fmla="*/ 3200908 h 3941735"/>
                <a:gd name="connsiteX27" fmla="*/ 2785872 w 2995168"/>
                <a:gd name="connsiteY27" fmla="*/ 3350768 h 3941735"/>
                <a:gd name="connsiteX28" fmla="*/ 2602992 w 2995168"/>
                <a:gd name="connsiteY28" fmla="*/ 3773424 h 3941735"/>
                <a:gd name="connsiteX29" fmla="*/ 2440432 w 2995168"/>
                <a:gd name="connsiteY29" fmla="*/ 3941572 h 3941735"/>
                <a:gd name="connsiteX30" fmla="*/ 2302764 w 2995168"/>
                <a:gd name="connsiteY30" fmla="*/ 3714496 h 3941735"/>
                <a:gd name="connsiteX31" fmla="*/ 2157984 w 2995168"/>
                <a:gd name="connsiteY31" fmla="*/ 3395472 h 3941735"/>
                <a:gd name="connsiteX32" fmla="*/ 1999488 w 2995168"/>
                <a:gd name="connsiteY32" fmla="*/ 3377184 h 3941735"/>
                <a:gd name="connsiteX33" fmla="*/ 1810512 w 2995168"/>
                <a:gd name="connsiteY33" fmla="*/ 3425952 h 3941735"/>
                <a:gd name="connsiteX34" fmla="*/ 1517904 w 2995168"/>
                <a:gd name="connsiteY34" fmla="*/ 3474720 h 3941735"/>
                <a:gd name="connsiteX35" fmla="*/ 1463040 w 2995168"/>
                <a:gd name="connsiteY35" fmla="*/ 3474720 h 3941735"/>
                <a:gd name="connsiteX36" fmla="*/ 1249680 w 2995168"/>
                <a:gd name="connsiteY36" fmla="*/ 3523488 h 3941735"/>
                <a:gd name="connsiteX37" fmla="*/ 1176528 w 2995168"/>
                <a:gd name="connsiteY37" fmla="*/ 3529584 h 3941735"/>
                <a:gd name="connsiteX38" fmla="*/ 969264 w 2995168"/>
                <a:gd name="connsiteY38" fmla="*/ 3523488 h 3941735"/>
                <a:gd name="connsiteX39" fmla="*/ 676656 w 2995168"/>
                <a:gd name="connsiteY39" fmla="*/ 3346704 h 3941735"/>
                <a:gd name="connsiteX40" fmla="*/ 445008 w 2995168"/>
                <a:gd name="connsiteY40" fmla="*/ 3066288 h 3941735"/>
                <a:gd name="connsiteX41" fmla="*/ 341376 w 2995168"/>
                <a:gd name="connsiteY41" fmla="*/ 2938272 h 3941735"/>
                <a:gd name="connsiteX42" fmla="*/ 341376 w 2995168"/>
                <a:gd name="connsiteY42" fmla="*/ 2822448 h 3941735"/>
                <a:gd name="connsiteX43" fmla="*/ 323088 w 2995168"/>
                <a:gd name="connsiteY43" fmla="*/ 2682240 h 3941735"/>
                <a:gd name="connsiteX44" fmla="*/ 286512 w 2995168"/>
                <a:gd name="connsiteY44" fmla="*/ 2535936 h 3941735"/>
                <a:gd name="connsiteX45" fmla="*/ 249936 w 2995168"/>
                <a:gd name="connsiteY45" fmla="*/ 2468880 h 3941735"/>
                <a:gd name="connsiteX46" fmla="*/ 182880 w 2995168"/>
                <a:gd name="connsiteY46" fmla="*/ 2389632 h 3941735"/>
                <a:gd name="connsiteX47" fmla="*/ 146304 w 2995168"/>
                <a:gd name="connsiteY47" fmla="*/ 2346960 h 3941735"/>
                <a:gd name="connsiteX48" fmla="*/ 60960 w 2995168"/>
                <a:gd name="connsiteY48" fmla="*/ 2225040 h 3941735"/>
                <a:gd name="connsiteX49" fmla="*/ 42672 w 2995168"/>
                <a:gd name="connsiteY49" fmla="*/ 2084832 h 3941735"/>
                <a:gd name="connsiteX50" fmla="*/ 79248 w 2995168"/>
                <a:gd name="connsiteY50" fmla="*/ 1895856 h 3941735"/>
                <a:gd name="connsiteX51" fmla="*/ 103632 w 2995168"/>
                <a:gd name="connsiteY51" fmla="*/ 1767840 h 3941735"/>
                <a:gd name="connsiteX52" fmla="*/ 103632 w 2995168"/>
                <a:gd name="connsiteY52" fmla="*/ 1627632 h 3941735"/>
                <a:gd name="connsiteX53" fmla="*/ 42672 w 2995168"/>
                <a:gd name="connsiteY53" fmla="*/ 1420368 h 3941735"/>
                <a:gd name="connsiteX54" fmla="*/ 0 w 2995168"/>
                <a:gd name="connsiteY54" fmla="*/ 1274064 h 3941735"/>
                <a:gd name="connsiteX55" fmla="*/ 0 w 2995168"/>
                <a:gd name="connsiteY55" fmla="*/ 1152144 h 3941735"/>
                <a:gd name="connsiteX56" fmla="*/ 18288 w 2995168"/>
                <a:gd name="connsiteY56" fmla="*/ 1042416 h 3941735"/>
                <a:gd name="connsiteX57" fmla="*/ 73152 w 2995168"/>
                <a:gd name="connsiteY57" fmla="*/ 1005840 h 3941735"/>
                <a:gd name="connsiteX58" fmla="*/ 213360 w 2995168"/>
                <a:gd name="connsiteY58" fmla="*/ 914400 h 3941735"/>
                <a:gd name="connsiteX59" fmla="*/ 615696 w 2995168"/>
                <a:gd name="connsiteY59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74848 w 2995168"/>
                <a:gd name="connsiteY24" fmla="*/ 291388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62148 w 2995168"/>
                <a:gd name="connsiteY24" fmla="*/ 289864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2995168"/>
                <a:gd name="connsiteY0" fmla="*/ 652272 h 3941735"/>
                <a:gd name="connsiteX1" fmla="*/ 426720 w 2995168"/>
                <a:gd name="connsiteY1" fmla="*/ 414528 h 3941735"/>
                <a:gd name="connsiteX2" fmla="*/ 304800 w 2995168"/>
                <a:gd name="connsiteY2" fmla="*/ 225552 h 3941735"/>
                <a:gd name="connsiteX3" fmla="*/ 420624 w 2995168"/>
                <a:gd name="connsiteY3" fmla="*/ 67056 h 3941735"/>
                <a:gd name="connsiteX4" fmla="*/ 640080 w 2995168"/>
                <a:gd name="connsiteY4" fmla="*/ 0 h 3941735"/>
                <a:gd name="connsiteX5" fmla="*/ 694944 w 2995168"/>
                <a:gd name="connsiteY5" fmla="*/ 18288 h 3941735"/>
                <a:gd name="connsiteX6" fmla="*/ 914400 w 2995168"/>
                <a:gd name="connsiteY6" fmla="*/ 54864 h 3941735"/>
                <a:gd name="connsiteX7" fmla="*/ 1304544 w 2995168"/>
                <a:gd name="connsiteY7" fmla="*/ 249936 h 3941735"/>
                <a:gd name="connsiteX8" fmla="*/ 1371600 w 2995168"/>
                <a:gd name="connsiteY8" fmla="*/ 292608 h 3941735"/>
                <a:gd name="connsiteX9" fmla="*/ 1578864 w 2995168"/>
                <a:gd name="connsiteY9" fmla="*/ 231648 h 3941735"/>
                <a:gd name="connsiteX10" fmla="*/ 1633728 w 2995168"/>
                <a:gd name="connsiteY10" fmla="*/ 207264 h 3941735"/>
                <a:gd name="connsiteX11" fmla="*/ 1773936 w 2995168"/>
                <a:gd name="connsiteY11" fmla="*/ 274320 h 3941735"/>
                <a:gd name="connsiteX12" fmla="*/ 1828800 w 2995168"/>
                <a:gd name="connsiteY12" fmla="*/ 384048 h 3941735"/>
                <a:gd name="connsiteX13" fmla="*/ 1871472 w 2995168"/>
                <a:gd name="connsiteY13" fmla="*/ 536448 h 3941735"/>
                <a:gd name="connsiteX14" fmla="*/ 1944624 w 2995168"/>
                <a:gd name="connsiteY14" fmla="*/ 749808 h 3941735"/>
                <a:gd name="connsiteX15" fmla="*/ 2011680 w 2995168"/>
                <a:gd name="connsiteY15" fmla="*/ 908304 h 3941735"/>
                <a:gd name="connsiteX16" fmla="*/ 2103120 w 2995168"/>
                <a:gd name="connsiteY16" fmla="*/ 1054608 h 3941735"/>
                <a:gd name="connsiteX17" fmla="*/ 2225040 w 2995168"/>
                <a:gd name="connsiteY17" fmla="*/ 1194816 h 3941735"/>
                <a:gd name="connsiteX18" fmla="*/ 2438400 w 2995168"/>
                <a:gd name="connsiteY18" fmla="*/ 1414272 h 3941735"/>
                <a:gd name="connsiteX19" fmla="*/ 2718816 w 2995168"/>
                <a:gd name="connsiteY19" fmla="*/ 1700784 h 3941735"/>
                <a:gd name="connsiteX20" fmla="*/ 2901696 w 2995168"/>
                <a:gd name="connsiteY20" fmla="*/ 1932432 h 3941735"/>
                <a:gd name="connsiteX21" fmla="*/ 2932176 w 2995168"/>
                <a:gd name="connsiteY21" fmla="*/ 2139696 h 3941735"/>
                <a:gd name="connsiteX22" fmla="*/ 2907792 w 2995168"/>
                <a:gd name="connsiteY22" fmla="*/ 2414016 h 3941735"/>
                <a:gd name="connsiteX23" fmla="*/ 2889504 w 2995168"/>
                <a:gd name="connsiteY23" fmla="*/ 2657856 h 3941735"/>
                <a:gd name="connsiteX24" fmla="*/ 2962148 w 2995168"/>
                <a:gd name="connsiteY24" fmla="*/ 2898648 h 3941735"/>
                <a:gd name="connsiteX25" fmla="*/ 2995168 w 2995168"/>
                <a:gd name="connsiteY25" fmla="*/ 3200908 h 3941735"/>
                <a:gd name="connsiteX26" fmla="*/ 2785872 w 2995168"/>
                <a:gd name="connsiteY26" fmla="*/ 3350768 h 3941735"/>
                <a:gd name="connsiteX27" fmla="*/ 2602992 w 2995168"/>
                <a:gd name="connsiteY27" fmla="*/ 3773424 h 3941735"/>
                <a:gd name="connsiteX28" fmla="*/ 2440432 w 2995168"/>
                <a:gd name="connsiteY28" fmla="*/ 3941572 h 3941735"/>
                <a:gd name="connsiteX29" fmla="*/ 2302764 w 2995168"/>
                <a:gd name="connsiteY29" fmla="*/ 3714496 h 3941735"/>
                <a:gd name="connsiteX30" fmla="*/ 2157984 w 2995168"/>
                <a:gd name="connsiteY30" fmla="*/ 3395472 h 3941735"/>
                <a:gd name="connsiteX31" fmla="*/ 1999488 w 2995168"/>
                <a:gd name="connsiteY31" fmla="*/ 3377184 h 3941735"/>
                <a:gd name="connsiteX32" fmla="*/ 1810512 w 2995168"/>
                <a:gd name="connsiteY32" fmla="*/ 3425952 h 3941735"/>
                <a:gd name="connsiteX33" fmla="*/ 1517904 w 2995168"/>
                <a:gd name="connsiteY33" fmla="*/ 3474720 h 3941735"/>
                <a:gd name="connsiteX34" fmla="*/ 1463040 w 2995168"/>
                <a:gd name="connsiteY34" fmla="*/ 3474720 h 3941735"/>
                <a:gd name="connsiteX35" fmla="*/ 1249680 w 2995168"/>
                <a:gd name="connsiteY35" fmla="*/ 3523488 h 3941735"/>
                <a:gd name="connsiteX36" fmla="*/ 1176528 w 2995168"/>
                <a:gd name="connsiteY36" fmla="*/ 3529584 h 3941735"/>
                <a:gd name="connsiteX37" fmla="*/ 969264 w 2995168"/>
                <a:gd name="connsiteY37" fmla="*/ 3523488 h 3941735"/>
                <a:gd name="connsiteX38" fmla="*/ 676656 w 2995168"/>
                <a:gd name="connsiteY38" fmla="*/ 3346704 h 3941735"/>
                <a:gd name="connsiteX39" fmla="*/ 445008 w 2995168"/>
                <a:gd name="connsiteY39" fmla="*/ 3066288 h 3941735"/>
                <a:gd name="connsiteX40" fmla="*/ 341376 w 2995168"/>
                <a:gd name="connsiteY40" fmla="*/ 2938272 h 3941735"/>
                <a:gd name="connsiteX41" fmla="*/ 341376 w 2995168"/>
                <a:gd name="connsiteY41" fmla="*/ 2822448 h 3941735"/>
                <a:gd name="connsiteX42" fmla="*/ 323088 w 2995168"/>
                <a:gd name="connsiteY42" fmla="*/ 2682240 h 3941735"/>
                <a:gd name="connsiteX43" fmla="*/ 286512 w 2995168"/>
                <a:gd name="connsiteY43" fmla="*/ 2535936 h 3941735"/>
                <a:gd name="connsiteX44" fmla="*/ 249936 w 2995168"/>
                <a:gd name="connsiteY44" fmla="*/ 2468880 h 3941735"/>
                <a:gd name="connsiteX45" fmla="*/ 182880 w 2995168"/>
                <a:gd name="connsiteY45" fmla="*/ 2389632 h 3941735"/>
                <a:gd name="connsiteX46" fmla="*/ 146304 w 2995168"/>
                <a:gd name="connsiteY46" fmla="*/ 2346960 h 3941735"/>
                <a:gd name="connsiteX47" fmla="*/ 60960 w 2995168"/>
                <a:gd name="connsiteY47" fmla="*/ 2225040 h 3941735"/>
                <a:gd name="connsiteX48" fmla="*/ 42672 w 2995168"/>
                <a:gd name="connsiteY48" fmla="*/ 2084832 h 3941735"/>
                <a:gd name="connsiteX49" fmla="*/ 79248 w 2995168"/>
                <a:gd name="connsiteY49" fmla="*/ 1895856 h 3941735"/>
                <a:gd name="connsiteX50" fmla="*/ 103632 w 2995168"/>
                <a:gd name="connsiteY50" fmla="*/ 1767840 h 3941735"/>
                <a:gd name="connsiteX51" fmla="*/ 103632 w 2995168"/>
                <a:gd name="connsiteY51" fmla="*/ 1627632 h 3941735"/>
                <a:gd name="connsiteX52" fmla="*/ 42672 w 2995168"/>
                <a:gd name="connsiteY52" fmla="*/ 1420368 h 3941735"/>
                <a:gd name="connsiteX53" fmla="*/ 0 w 2995168"/>
                <a:gd name="connsiteY53" fmla="*/ 1274064 h 3941735"/>
                <a:gd name="connsiteX54" fmla="*/ 0 w 2995168"/>
                <a:gd name="connsiteY54" fmla="*/ 1152144 h 3941735"/>
                <a:gd name="connsiteX55" fmla="*/ 18288 w 2995168"/>
                <a:gd name="connsiteY55" fmla="*/ 1042416 h 3941735"/>
                <a:gd name="connsiteX56" fmla="*/ 73152 w 2995168"/>
                <a:gd name="connsiteY56" fmla="*/ 1005840 h 3941735"/>
                <a:gd name="connsiteX57" fmla="*/ 213360 w 2995168"/>
                <a:gd name="connsiteY57" fmla="*/ 914400 h 3941735"/>
                <a:gd name="connsiteX58" fmla="*/ 615696 w 2995168"/>
                <a:gd name="connsiteY58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907792 w 3005283"/>
                <a:gd name="connsiteY22" fmla="*/ 2414016 h 3941735"/>
                <a:gd name="connsiteX23" fmla="*/ 2889504 w 3005283"/>
                <a:gd name="connsiteY23" fmla="*/ 2657856 h 3941735"/>
                <a:gd name="connsiteX24" fmla="*/ 2962148 w 3005283"/>
                <a:gd name="connsiteY24" fmla="*/ 2898648 h 3941735"/>
                <a:gd name="connsiteX25" fmla="*/ 2995168 w 3005283"/>
                <a:gd name="connsiteY25" fmla="*/ 3200908 h 3941735"/>
                <a:gd name="connsiteX26" fmla="*/ 2785872 w 3005283"/>
                <a:gd name="connsiteY26" fmla="*/ 3350768 h 3941735"/>
                <a:gd name="connsiteX27" fmla="*/ 2602992 w 3005283"/>
                <a:gd name="connsiteY27" fmla="*/ 3773424 h 3941735"/>
                <a:gd name="connsiteX28" fmla="*/ 2440432 w 3005283"/>
                <a:gd name="connsiteY28" fmla="*/ 3941572 h 3941735"/>
                <a:gd name="connsiteX29" fmla="*/ 2302764 w 3005283"/>
                <a:gd name="connsiteY29" fmla="*/ 3714496 h 3941735"/>
                <a:gd name="connsiteX30" fmla="*/ 2157984 w 3005283"/>
                <a:gd name="connsiteY30" fmla="*/ 3395472 h 3941735"/>
                <a:gd name="connsiteX31" fmla="*/ 1999488 w 3005283"/>
                <a:gd name="connsiteY31" fmla="*/ 3377184 h 3941735"/>
                <a:gd name="connsiteX32" fmla="*/ 1810512 w 3005283"/>
                <a:gd name="connsiteY32" fmla="*/ 3425952 h 3941735"/>
                <a:gd name="connsiteX33" fmla="*/ 1517904 w 3005283"/>
                <a:gd name="connsiteY33" fmla="*/ 3474720 h 3941735"/>
                <a:gd name="connsiteX34" fmla="*/ 1463040 w 3005283"/>
                <a:gd name="connsiteY34" fmla="*/ 3474720 h 3941735"/>
                <a:gd name="connsiteX35" fmla="*/ 1249680 w 3005283"/>
                <a:gd name="connsiteY35" fmla="*/ 3523488 h 3941735"/>
                <a:gd name="connsiteX36" fmla="*/ 1176528 w 3005283"/>
                <a:gd name="connsiteY36" fmla="*/ 3529584 h 3941735"/>
                <a:gd name="connsiteX37" fmla="*/ 969264 w 3005283"/>
                <a:gd name="connsiteY37" fmla="*/ 3523488 h 3941735"/>
                <a:gd name="connsiteX38" fmla="*/ 676656 w 3005283"/>
                <a:gd name="connsiteY38" fmla="*/ 3346704 h 3941735"/>
                <a:gd name="connsiteX39" fmla="*/ 445008 w 3005283"/>
                <a:gd name="connsiteY39" fmla="*/ 3066288 h 3941735"/>
                <a:gd name="connsiteX40" fmla="*/ 341376 w 3005283"/>
                <a:gd name="connsiteY40" fmla="*/ 2938272 h 3941735"/>
                <a:gd name="connsiteX41" fmla="*/ 341376 w 3005283"/>
                <a:gd name="connsiteY41" fmla="*/ 2822448 h 3941735"/>
                <a:gd name="connsiteX42" fmla="*/ 323088 w 3005283"/>
                <a:gd name="connsiteY42" fmla="*/ 2682240 h 3941735"/>
                <a:gd name="connsiteX43" fmla="*/ 286512 w 3005283"/>
                <a:gd name="connsiteY43" fmla="*/ 2535936 h 3941735"/>
                <a:gd name="connsiteX44" fmla="*/ 249936 w 3005283"/>
                <a:gd name="connsiteY44" fmla="*/ 2468880 h 3941735"/>
                <a:gd name="connsiteX45" fmla="*/ 182880 w 3005283"/>
                <a:gd name="connsiteY45" fmla="*/ 2389632 h 3941735"/>
                <a:gd name="connsiteX46" fmla="*/ 146304 w 3005283"/>
                <a:gd name="connsiteY46" fmla="*/ 2346960 h 3941735"/>
                <a:gd name="connsiteX47" fmla="*/ 60960 w 3005283"/>
                <a:gd name="connsiteY47" fmla="*/ 2225040 h 3941735"/>
                <a:gd name="connsiteX48" fmla="*/ 42672 w 3005283"/>
                <a:gd name="connsiteY48" fmla="*/ 2084832 h 3941735"/>
                <a:gd name="connsiteX49" fmla="*/ 79248 w 3005283"/>
                <a:gd name="connsiteY49" fmla="*/ 1895856 h 3941735"/>
                <a:gd name="connsiteX50" fmla="*/ 103632 w 3005283"/>
                <a:gd name="connsiteY50" fmla="*/ 1767840 h 3941735"/>
                <a:gd name="connsiteX51" fmla="*/ 103632 w 3005283"/>
                <a:gd name="connsiteY51" fmla="*/ 1627632 h 3941735"/>
                <a:gd name="connsiteX52" fmla="*/ 42672 w 3005283"/>
                <a:gd name="connsiteY52" fmla="*/ 1420368 h 3941735"/>
                <a:gd name="connsiteX53" fmla="*/ 0 w 3005283"/>
                <a:gd name="connsiteY53" fmla="*/ 1274064 h 3941735"/>
                <a:gd name="connsiteX54" fmla="*/ 0 w 3005283"/>
                <a:gd name="connsiteY54" fmla="*/ 1152144 h 3941735"/>
                <a:gd name="connsiteX55" fmla="*/ 18288 w 3005283"/>
                <a:gd name="connsiteY55" fmla="*/ 1042416 h 3941735"/>
                <a:gd name="connsiteX56" fmla="*/ 73152 w 3005283"/>
                <a:gd name="connsiteY56" fmla="*/ 1005840 h 3941735"/>
                <a:gd name="connsiteX57" fmla="*/ 213360 w 3005283"/>
                <a:gd name="connsiteY57" fmla="*/ 914400 h 3941735"/>
                <a:gd name="connsiteX58" fmla="*/ 615696 w 3005283"/>
                <a:gd name="connsiteY58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89504 w 3005283"/>
                <a:gd name="connsiteY22" fmla="*/ 26578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56484 w 3005283"/>
                <a:gd name="connsiteY22" fmla="*/ 254609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932176 w 3005283"/>
                <a:gd name="connsiteY21" fmla="*/ 2139696 h 3941735"/>
                <a:gd name="connsiteX22" fmla="*/ 2894584 w 3005283"/>
                <a:gd name="connsiteY22" fmla="*/ 2518156 h 3941735"/>
                <a:gd name="connsiteX23" fmla="*/ 2962148 w 3005283"/>
                <a:gd name="connsiteY23" fmla="*/ 2898648 h 3941735"/>
                <a:gd name="connsiteX24" fmla="*/ 2995168 w 3005283"/>
                <a:gd name="connsiteY24" fmla="*/ 3200908 h 3941735"/>
                <a:gd name="connsiteX25" fmla="*/ 2785872 w 3005283"/>
                <a:gd name="connsiteY25" fmla="*/ 3350768 h 3941735"/>
                <a:gd name="connsiteX26" fmla="*/ 2602992 w 3005283"/>
                <a:gd name="connsiteY26" fmla="*/ 3773424 h 3941735"/>
                <a:gd name="connsiteX27" fmla="*/ 2440432 w 3005283"/>
                <a:gd name="connsiteY27" fmla="*/ 3941572 h 3941735"/>
                <a:gd name="connsiteX28" fmla="*/ 2302764 w 3005283"/>
                <a:gd name="connsiteY28" fmla="*/ 3714496 h 3941735"/>
                <a:gd name="connsiteX29" fmla="*/ 2157984 w 3005283"/>
                <a:gd name="connsiteY29" fmla="*/ 3395472 h 3941735"/>
                <a:gd name="connsiteX30" fmla="*/ 1999488 w 3005283"/>
                <a:gd name="connsiteY30" fmla="*/ 3377184 h 3941735"/>
                <a:gd name="connsiteX31" fmla="*/ 1810512 w 3005283"/>
                <a:gd name="connsiteY31" fmla="*/ 3425952 h 3941735"/>
                <a:gd name="connsiteX32" fmla="*/ 1517904 w 3005283"/>
                <a:gd name="connsiteY32" fmla="*/ 3474720 h 3941735"/>
                <a:gd name="connsiteX33" fmla="*/ 1463040 w 3005283"/>
                <a:gd name="connsiteY33" fmla="*/ 3474720 h 3941735"/>
                <a:gd name="connsiteX34" fmla="*/ 1249680 w 3005283"/>
                <a:gd name="connsiteY34" fmla="*/ 3523488 h 3941735"/>
                <a:gd name="connsiteX35" fmla="*/ 1176528 w 3005283"/>
                <a:gd name="connsiteY35" fmla="*/ 3529584 h 3941735"/>
                <a:gd name="connsiteX36" fmla="*/ 969264 w 3005283"/>
                <a:gd name="connsiteY36" fmla="*/ 3523488 h 3941735"/>
                <a:gd name="connsiteX37" fmla="*/ 676656 w 3005283"/>
                <a:gd name="connsiteY37" fmla="*/ 3346704 h 3941735"/>
                <a:gd name="connsiteX38" fmla="*/ 445008 w 3005283"/>
                <a:gd name="connsiteY38" fmla="*/ 3066288 h 3941735"/>
                <a:gd name="connsiteX39" fmla="*/ 341376 w 3005283"/>
                <a:gd name="connsiteY39" fmla="*/ 2938272 h 3941735"/>
                <a:gd name="connsiteX40" fmla="*/ 341376 w 3005283"/>
                <a:gd name="connsiteY40" fmla="*/ 2822448 h 3941735"/>
                <a:gd name="connsiteX41" fmla="*/ 323088 w 3005283"/>
                <a:gd name="connsiteY41" fmla="*/ 2682240 h 3941735"/>
                <a:gd name="connsiteX42" fmla="*/ 286512 w 3005283"/>
                <a:gd name="connsiteY42" fmla="*/ 2535936 h 3941735"/>
                <a:gd name="connsiteX43" fmla="*/ 249936 w 3005283"/>
                <a:gd name="connsiteY43" fmla="*/ 2468880 h 3941735"/>
                <a:gd name="connsiteX44" fmla="*/ 182880 w 3005283"/>
                <a:gd name="connsiteY44" fmla="*/ 2389632 h 3941735"/>
                <a:gd name="connsiteX45" fmla="*/ 146304 w 3005283"/>
                <a:gd name="connsiteY45" fmla="*/ 2346960 h 3941735"/>
                <a:gd name="connsiteX46" fmla="*/ 60960 w 3005283"/>
                <a:gd name="connsiteY46" fmla="*/ 2225040 h 3941735"/>
                <a:gd name="connsiteX47" fmla="*/ 42672 w 3005283"/>
                <a:gd name="connsiteY47" fmla="*/ 2084832 h 3941735"/>
                <a:gd name="connsiteX48" fmla="*/ 79248 w 3005283"/>
                <a:gd name="connsiteY48" fmla="*/ 1895856 h 3941735"/>
                <a:gd name="connsiteX49" fmla="*/ 103632 w 3005283"/>
                <a:gd name="connsiteY49" fmla="*/ 1767840 h 3941735"/>
                <a:gd name="connsiteX50" fmla="*/ 103632 w 3005283"/>
                <a:gd name="connsiteY50" fmla="*/ 1627632 h 3941735"/>
                <a:gd name="connsiteX51" fmla="*/ 42672 w 3005283"/>
                <a:gd name="connsiteY51" fmla="*/ 1420368 h 3941735"/>
                <a:gd name="connsiteX52" fmla="*/ 0 w 3005283"/>
                <a:gd name="connsiteY52" fmla="*/ 1274064 h 3941735"/>
                <a:gd name="connsiteX53" fmla="*/ 0 w 3005283"/>
                <a:gd name="connsiteY53" fmla="*/ 1152144 h 3941735"/>
                <a:gd name="connsiteX54" fmla="*/ 18288 w 3005283"/>
                <a:gd name="connsiteY54" fmla="*/ 1042416 h 3941735"/>
                <a:gd name="connsiteX55" fmla="*/ 73152 w 3005283"/>
                <a:gd name="connsiteY55" fmla="*/ 1005840 h 3941735"/>
                <a:gd name="connsiteX56" fmla="*/ 213360 w 3005283"/>
                <a:gd name="connsiteY56" fmla="*/ 914400 h 3941735"/>
                <a:gd name="connsiteX57" fmla="*/ 615696 w 3005283"/>
                <a:gd name="connsiteY57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90169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88645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773936 w 3005283"/>
                <a:gd name="connsiteY11" fmla="*/ 274320 h 3941735"/>
                <a:gd name="connsiteX12" fmla="*/ 1828800 w 3005283"/>
                <a:gd name="connsiteY12" fmla="*/ 384048 h 3941735"/>
                <a:gd name="connsiteX13" fmla="*/ 1871472 w 3005283"/>
                <a:gd name="connsiteY13" fmla="*/ 536448 h 3941735"/>
                <a:gd name="connsiteX14" fmla="*/ 1944624 w 3005283"/>
                <a:gd name="connsiteY14" fmla="*/ 749808 h 3941735"/>
                <a:gd name="connsiteX15" fmla="*/ 2011680 w 3005283"/>
                <a:gd name="connsiteY15" fmla="*/ 908304 h 3941735"/>
                <a:gd name="connsiteX16" fmla="*/ 2103120 w 3005283"/>
                <a:gd name="connsiteY16" fmla="*/ 1054608 h 3941735"/>
                <a:gd name="connsiteX17" fmla="*/ 2225040 w 3005283"/>
                <a:gd name="connsiteY17" fmla="*/ 1194816 h 3941735"/>
                <a:gd name="connsiteX18" fmla="*/ 2438400 w 3005283"/>
                <a:gd name="connsiteY18" fmla="*/ 1414272 h 3941735"/>
                <a:gd name="connsiteX19" fmla="*/ 2718816 w 3005283"/>
                <a:gd name="connsiteY19" fmla="*/ 1700784 h 3941735"/>
                <a:gd name="connsiteX20" fmla="*/ 2886456 w 3005283"/>
                <a:gd name="connsiteY20" fmla="*/ 1932432 h 3941735"/>
                <a:gd name="connsiteX21" fmla="*/ 2894584 w 3005283"/>
                <a:gd name="connsiteY21" fmla="*/ 2518156 h 3941735"/>
                <a:gd name="connsiteX22" fmla="*/ 2962148 w 3005283"/>
                <a:gd name="connsiteY22" fmla="*/ 2898648 h 3941735"/>
                <a:gd name="connsiteX23" fmla="*/ 2995168 w 3005283"/>
                <a:gd name="connsiteY23" fmla="*/ 3200908 h 3941735"/>
                <a:gd name="connsiteX24" fmla="*/ 2785872 w 3005283"/>
                <a:gd name="connsiteY24" fmla="*/ 3350768 h 3941735"/>
                <a:gd name="connsiteX25" fmla="*/ 2602992 w 3005283"/>
                <a:gd name="connsiteY25" fmla="*/ 3773424 h 3941735"/>
                <a:gd name="connsiteX26" fmla="*/ 2440432 w 3005283"/>
                <a:gd name="connsiteY26" fmla="*/ 3941572 h 3941735"/>
                <a:gd name="connsiteX27" fmla="*/ 2302764 w 3005283"/>
                <a:gd name="connsiteY27" fmla="*/ 3714496 h 3941735"/>
                <a:gd name="connsiteX28" fmla="*/ 2157984 w 3005283"/>
                <a:gd name="connsiteY28" fmla="*/ 3395472 h 3941735"/>
                <a:gd name="connsiteX29" fmla="*/ 1999488 w 3005283"/>
                <a:gd name="connsiteY29" fmla="*/ 3377184 h 3941735"/>
                <a:gd name="connsiteX30" fmla="*/ 1810512 w 3005283"/>
                <a:gd name="connsiteY30" fmla="*/ 3425952 h 3941735"/>
                <a:gd name="connsiteX31" fmla="*/ 1517904 w 3005283"/>
                <a:gd name="connsiteY31" fmla="*/ 3474720 h 3941735"/>
                <a:gd name="connsiteX32" fmla="*/ 1463040 w 3005283"/>
                <a:gd name="connsiteY32" fmla="*/ 3474720 h 3941735"/>
                <a:gd name="connsiteX33" fmla="*/ 1249680 w 3005283"/>
                <a:gd name="connsiteY33" fmla="*/ 3523488 h 3941735"/>
                <a:gd name="connsiteX34" fmla="*/ 1176528 w 3005283"/>
                <a:gd name="connsiteY34" fmla="*/ 3529584 h 3941735"/>
                <a:gd name="connsiteX35" fmla="*/ 969264 w 3005283"/>
                <a:gd name="connsiteY35" fmla="*/ 3523488 h 3941735"/>
                <a:gd name="connsiteX36" fmla="*/ 676656 w 3005283"/>
                <a:gd name="connsiteY36" fmla="*/ 3346704 h 3941735"/>
                <a:gd name="connsiteX37" fmla="*/ 445008 w 3005283"/>
                <a:gd name="connsiteY37" fmla="*/ 3066288 h 3941735"/>
                <a:gd name="connsiteX38" fmla="*/ 341376 w 3005283"/>
                <a:gd name="connsiteY38" fmla="*/ 2938272 h 3941735"/>
                <a:gd name="connsiteX39" fmla="*/ 341376 w 3005283"/>
                <a:gd name="connsiteY39" fmla="*/ 2822448 h 3941735"/>
                <a:gd name="connsiteX40" fmla="*/ 323088 w 3005283"/>
                <a:gd name="connsiteY40" fmla="*/ 2682240 h 3941735"/>
                <a:gd name="connsiteX41" fmla="*/ 286512 w 3005283"/>
                <a:gd name="connsiteY41" fmla="*/ 2535936 h 3941735"/>
                <a:gd name="connsiteX42" fmla="*/ 249936 w 3005283"/>
                <a:gd name="connsiteY42" fmla="*/ 2468880 h 3941735"/>
                <a:gd name="connsiteX43" fmla="*/ 182880 w 3005283"/>
                <a:gd name="connsiteY43" fmla="*/ 2389632 h 3941735"/>
                <a:gd name="connsiteX44" fmla="*/ 146304 w 3005283"/>
                <a:gd name="connsiteY44" fmla="*/ 2346960 h 3941735"/>
                <a:gd name="connsiteX45" fmla="*/ 60960 w 3005283"/>
                <a:gd name="connsiteY45" fmla="*/ 2225040 h 3941735"/>
                <a:gd name="connsiteX46" fmla="*/ 42672 w 3005283"/>
                <a:gd name="connsiteY46" fmla="*/ 2084832 h 3941735"/>
                <a:gd name="connsiteX47" fmla="*/ 79248 w 3005283"/>
                <a:gd name="connsiteY47" fmla="*/ 1895856 h 3941735"/>
                <a:gd name="connsiteX48" fmla="*/ 103632 w 3005283"/>
                <a:gd name="connsiteY48" fmla="*/ 1767840 h 3941735"/>
                <a:gd name="connsiteX49" fmla="*/ 103632 w 3005283"/>
                <a:gd name="connsiteY49" fmla="*/ 1627632 h 3941735"/>
                <a:gd name="connsiteX50" fmla="*/ 42672 w 3005283"/>
                <a:gd name="connsiteY50" fmla="*/ 1420368 h 3941735"/>
                <a:gd name="connsiteX51" fmla="*/ 0 w 3005283"/>
                <a:gd name="connsiteY51" fmla="*/ 1274064 h 3941735"/>
                <a:gd name="connsiteX52" fmla="*/ 0 w 3005283"/>
                <a:gd name="connsiteY52" fmla="*/ 1152144 h 3941735"/>
                <a:gd name="connsiteX53" fmla="*/ 18288 w 3005283"/>
                <a:gd name="connsiteY53" fmla="*/ 1042416 h 3941735"/>
                <a:gd name="connsiteX54" fmla="*/ 73152 w 3005283"/>
                <a:gd name="connsiteY54" fmla="*/ 1005840 h 3941735"/>
                <a:gd name="connsiteX55" fmla="*/ 213360 w 3005283"/>
                <a:gd name="connsiteY55" fmla="*/ 914400 h 3941735"/>
                <a:gd name="connsiteX56" fmla="*/ 615696 w 3005283"/>
                <a:gd name="connsiteY56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633728 w 3005283"/>
                <a:gd name="connsiteY10" fmla="*/ 20726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28800 w 3005283"/>
                <a:gd name="connsiteY11" fmla="*/ 384048 h 3941735"/>
                <a:gd name="connsiteX12" fmla="*/ 1871472 w 3005283"/>
                <a:gd name="connsiteY12" fmla="*/ 536448 h 3941735"/>
                <a:gd name="connsiteX13" fmla="*/ 1944624 w 3005283"/>
                <a:gd name="connsiteY13" fmla="*/ 749808 h 3941735"/>
                <a:gd name="connsiteX14" fmla="*/ 2011680 w 3005283"/>
                <a:gd name="connsiteY14" fmla="*/ 908304 h 3941735"/>
                <a:gd name="connsiteX15" fmla="*/ 2103120 w 3005283"/>
                <a:gd name="connsiteY15" fmla="*/ 1054608 h 3941735"/>
                <a:gd name="connsiteX16" fmla="*/ 2225040 w 3005283"/>
                <a:gd name="connsiteY16" fmla="*/ 1194816 h 3941735"/>
                <a:gd name="connsiteX17" fmla="*/ 2438400 w 3005283"/>
                <a:gd name="connsiteY17" fmla="*/ 1414272 h 3941735"/>
                <a:gd name="connsiteX18" fmla="*/ 2718816 w 3005283"/>
                <a:gd name="connsiteY18" fmla="*/ 1700784 h 3941735"/>
                <a:gd name="connsiteX19" fmla="*/ 2886456 w 3005283"/>
                <a:gd name="connsiteY19" fmla="*/ 1932432 h 3941735"/>
                <a:gd name="connsiteX20" fmla="*/ 2894584 w 3005283"/>
                <a:gd name="connsiteY20" fmla="*/ 2518156 h 3941735"/>
                <a:gd name="connsiteX21" fmla="*/ 2962148 w 3005283"/>
                <a:gd name="connsiteY21" fmla="*/ 2898648 h 3941735"/>
                <a:gd name="connsiteX22" fmla="*/ 2995168 w 3005283"/>
                <a:gd name="connsiteY22" fmla="*/ 3200908 h 3941735"/>
                <a:gd name="connsiteX23" fmla="*/ 2785872 w 3005283"/>
                <a:gd name="connsiteY23" fmla="*/ 3350768 h 3941735"/>
                <a:gd name="connsiteX24" fmla="*/ 2602992 w 3005283"/>
                <a:gd name="connsiteY24" fmla="*/ 3773424 h 3941735"/>
                <a:gd name="connsiteX25" fmla="*/ 2440432 w 3005283"/>
                <a:gd name="connsiteY25" fmla="*/ 3941572 h 3941735"/>
                <a:gd name="connsiteX26" fmla="*/ 2302764 w 3005283"/>
                <a:gd name="connsiteY26" fmla="*/ 3714496 h 3941735"/>
                <a:gd name="connsiteX27" fmla="*/ 2157984 w 3005283"/>
                <a:gd name="connsiteY27" fmla="*/ 3395472 h 3941735"/>
                <a:gd name="connsiteX28" fmla="*/ 1999488 w 3005283"/>
                <a:gd name="connsiteY28" fmla="*/ 3377184 h 3941735"/>
                <a:gd name="connsiteX29" fmla="*/ 1810512 w 3005283"/>
                <a:gd name="connsiteY29" fmla="*/ 3425952 h 3941735"/>
                <a:gd name="connsiteX30" fmla="*/ 1517904 w 3005283"/>
                <a:gd name="connsiteY30" fmla="*/ 3474720 h 3941735"/>
                <a:gd name="connsiteX31" fmla="*/ 1463040 w 3005283"/>
                <a:gd name="connsiteY31" fmla="*/ 3474720 h 3941735"/>
                <a:gd name="connsiteX32" fmla="*/ 1249680 w 3005283"/>
                <a:gd name="connsiteY32" fmla="*/ 3523488 h 3941735"/>
                <a:gd name="connsiteX33" fmla="*/ 1176528 w 3005283"/>
                <a:gd name="connsiteY33" fmla="*/ 3529584 h 3941735"/>
                <a:gd name="connsiteX34" fmla="*/ 969264 w 3005283"/>
                <a:gd name="connsiteY34" fmla="*/ 3523488 h 3941735"/>
                <a:gd name="connsiteX35" fmla="*/ 676656 w 3005283"/>
                <a:gd name="connsiteY35" fmla="*/ 3346704 h 3941735"/>
                <a:gd name="connsiteX36" fmla="*/ 445008 w 3005283"/>
                <a:gd name="connsiteY36" fmla="*/ 3066288 h 3941735"/>
                <a:gd name="connsiteX37" fmla="*/ 341376 w 3005283"/>
                <a:gd name="connsiteY37" fmla="*/ 2938272 h 3941735"/>
                <a:gd name="connsiteX38" fmla="*/ 341376 w 3005283"/>
                <a:gd name="connsiteY38" fmla="*/ 2822448 h 3941735"/>
                <a:gd name="connsiteX39" fmla="*/ 323088 w 3005283"/>
                <a:gd name="connsiteY39" fmla="*/ 2682240 h 3941735"/>
                <a:gd name="connsiteX40" fmla="*/ 286512 w 3005283"/>
                <a:gd name="connsiteY40" fmla="*/ 2535936 h 3941735"/>
                <a:gd name="connsiteX41" fmla="*/ 249936 w 3005283"/>
                <a:gd name="connsiteY41" fmla="*/ 2468880 h 3941735"/>
                <a:gd name="connsiteX42" fmla="*/ 182880 w 3005283"/>
                <a:gd name="connsiteY42" fmla="*/ 2389632 h 3941735"/>
                <a:gd name="connsiteX43" fmla="*/ 146304 w 3005283"/>
                <a:gd name="connsiteY43" fmla="*/ 2346960 h 3941735"/>
                <a:gd name="connsiteX44" fmla="*/ 60960 w 3005283"/>
                <a:gd name="connsiteY44" fmla="*/ 2225040 h 3941735"/>
                <a:gd name="connsiteX45" fmla="*/ 42672 w 3005283"/>
                <a:gd name="connsiteY45" fmla="*/ 2084832 h 3941735"/>
                <a:gd name="connsiteX46" fmla="*/ 79248 w 3005283"/>
                <a:gd name="connsiteY46" fmla="*/ 1895856 h 3941735"/>
                <a:gd name="connsiteX47" fmla="*/ 103632 w 3005283"/>
                <a:gd name="connsiteY47" fmla="*/ 1767840 h 3941735"/>
                <a:gd name="connsiteX48" fmla="*/ 103632 w 3005283"/>
                <a:gd name="connsiteY48" fmla="*/ 1627632 h 3941735"/>
                <a:gd name="connsiteX49" fmla="*/ 42672 w 3005283"/>
                <a:gd name="connsiteY49" fmla="*/ 1420368 h 3941735"/>
                <a:gd name="connsiteX50" fmla="*/ 0 w 3005283"/>
                <a:gd name="connsiteY50" fmla="*/ 1274064 h 3941735"/>
                <a:gd name="connsiteX51" fmla="*/ 0 w 3005283"/>
                <a:gd name="connsiteY51" fmla="*/ 1152144 h 3941735"/>
                <a:gd name="connsiteX52" fmla="*/ 18288 w 3005283"/>
                <a:gd name="connsiteY52" fmla="*/ 1042416 h 3941735"/>
                <a:gd name="connsiteX53" fmla="*/ 73152 w 3005283"/>
                <a:gd name="connsiteY53" fmla="*/ 1005840 h 3941735"/>
                <a:gd name="connsiteX54" fmla="*/ 213360 w 3005283"/>
                <a:gd name="connsiteY54" fmla="*/ 914400 h 3941735"/>
                <a:gd name="connsiteX55" fmla="*/ 615696 w 3005283"/>
                <a:gd name="connsiteY55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871472 w 3005283"/>
                <a:gd name="connsiteY11" fmla="*/ 536448 h 3941735"/>
                <a:gd name="connsiteX12" fmla="*/ 1944624 w 3005283"/>
                <a:gd name="connsiteY12" fmla="*/ 749808 h 3941735"/>
                <a:gd name="connsiteX13" fmla="*/ 2011680 w 3005283"/>
                <a:gd name="connsiteY13" fmla="*/ 908304 h 3941735"/>
                <a:gd name="connsiteX14" fmla="*/ 2103120 w 3005283"/>
                <a:gd name="connsiteY14" fmla="*/ 1054608 h 3941735"/>
                <a:gd name="connsiteX15" fmla="*/ 2225040 w 3005283"/>
                <a:gd name="connsiteY15" fmla="*/ 1194816 h 3941735"/>
                <a:gd name="connsiteX16" fmla="*/ 2438400 w 3005283"/>
                <a:gd name="connsiteY16" fmla="*/ 1414272 h 3941735"/>
                <a:gd name="connsiteX17" fmla="*/ 2718816 w 3005283"/>
                <a:gd name="connsiteY17" fmla="*/ 1700784 h 3941735"/>
                <a:gd name="connsiteX18" fmla="*/ 2886456 w 3005283"/>
                <a:gd name="connsiteY18" fmla="*/ 1932432 h 3941735"/>
                <a:gd name="connsiteX19" fmla="*/ 2894584 w 3005283"/>
                <a:gd name="connsiteY19" fmla="*/ 2518156 h 3941735"/>
                <a:gd name="connsiteX20" fmla="*/ 2962148 w 3005283"/>
                <a:gd name="connsiteY20" fmla="*/ 2898648 h 3941735"/>
                <a:gd name="connsiteX21" fmla="*/ 2995168 w 3005283"/>
                <a:gd name="connsiteY21" fmla="*/ 3200908 h 3941735"/>
                <a:gd name="connsiteX22" fmla="*/ 2785872 w 3005283"/>
                <a:gd name="connsiteY22" fmla="*/ 3350768 h 3941735"/>
                <a:gd name="connsiteX23" fmla="*/ 2602992 w 3005283"/>
                <a:gd name="connsiteY23" fmla="*/ 3773424 h 3941735"/>
                <a:gd name="connsiteX24" fmla="*/ 2440432 w 3005283"/>
                <a:gd name="connsiteY24" fmla="*/ 3941572 h 3941735"/>
                <a:gd name="connsiteX25" fmla="*/ 2302764 w 3005283"/>
                <a:gd name="connsiteY25" fmla="*/ 3714496 h 3941735"/>
                <a:gd name="connsiteX26" fmla="*/ 2157984 w 3005283"/>
                <a:gd name="connsiteY26" fmla="*/ 3395472 h 3941735"/>
                <a:gd name="connsiteX27" fmla="*/ 1999488 w 3005283"/>
                <a:gd name="connsiteY27" fmla="*/ 3377184 h 3941735"/>
                <a:gd name="connsiteX28" fmla="*/ 1810512 w 3005283"/>
                <a:gd name="connsiteY28" fmla="*/ 3425952 h 3941735"/>
                <a:gd name="connsiteX29" fmla="*/ 1517904 w 3005283"/>
                <a:gd name="connsiteY29" fmla="*/ 3474720 h 3941735"/>
                <a:gd name="connsiteX30" fmla="*/ 1463040 w 3005283"/>
                <a:gd name="connsiteY30" fmla="*/ 3474720 h 3941735"/>
                <a:gd name="connsiteX31" fmla="*/ 1249680 w 3005283"/>
                <a:gd name="connsiteY31" fmla="*/ 3523488 h 3941735"/>
                <a:gd name="connsiteX32" fmla="*/ 1176528 w 3005283"/>
                <a:gd name="connsiteY32" fmla="*/ 3529584 h 3941735"/>
                <a:gd name="connsiteX33" fmla="*/ 969264 w 3005283"/>
                <a:gd name="connsiteY33" fmla="*/ 3523488 h 3941735"/>
                <a:gd name="connsiteX34" fmla="*/ 676656 w 3005283"/>
                <a:gd name="connsiteY34" fmla="*/ 3346704 h 3941735"/>
                <a:gd name="connsiteX35" fmla="*/ 445008 w 3005283"/>
                <a:gd name="connsiteY35" fmla="*/ 3066288 h 3941735"/>
                <a:gd name="connsiteX36" fmla="*/ 341376 w 3005283"/>
                <a:gd name="connsiteY36" fmla="*/ 2938272 h 3941735"/>
                <a:gd name="connsiteX37" fmla="*/ 341376 w 3005283"/>
                <a:gd name="connsiteY37" fmla="*/ 2822448 h 3941735"/>
                <a:gd name="connsiteX38" fmla="*/ 323088 w 3005283"/>
                <a:gd name="connsiteY38" fmla="*/ 2682240 h 3941735"/>
                <a:gd name="connsiteX39" fmla="*/ 286512 w 3005283"/>
                <a:gd name="connsiteY39" fmla="*/ 2535936 h 3941735"/>
                <a:gd name="connsiteX40" fmla="*/ 249936 w 3005283"/>
                <a:gd name="connsiteY40" fmla="*/ 2468880 h 3941735"/>
                <a:gd name="connsiteX41" fmla="*/ 182880 w 3005283"/>
                <a:gd name="connsiteY41" fmla="*/ 2389632 h 3941735"/>
                <a:gd name="connsiteX42" fmla="*/ 146304 w 3005283"/>
                <a:gd name="connsiteY42" fmla="*/ 2346960 h 3941735"/>
                <a:gd name="connsiteX43" fmla="*/ 60960 w 3005283"/>
                <a:gd name="connsiteY43" fmla="*/ 2225040 h 3941735"/>
                <a:gd name="connsiteX44" fmla="*/ 42672 w 3005283"/>
                <a:gd name="connsiteY44" fmla="*/ 2084832 h 3941735"/>
                <a:gd name="connsiteX45" fmla="*/ 79248 w 3005283"/>
                <a:gd name="connsiteY45" fmla="*/ 1895856 h 3941735"/>
                <a:gd name="connsiteX46" fmla="*/ 103632 w 3005283"/>
                <a:gd name="connsiteY46" fmla="*/ 1767840 h 3941735"/>
                <a:gd name="connsiteX47" fmla="*/ 103632 w 3005283"/>
                <a:gd name="connsiteY47" fmla="*/ 1627632 h 3941735"/>
                <a:gd name="connsiteX48" fmla="*/ 42672 w 3005283"/>
                <a:gd name="connsiteY48" fmla="*/ 1420368 h 3941735"/>
                <a:gd name="connsiteX49" fmla="*/ 0 w 3005283"/>
                <a:gd name="connsiteY49" fmla="*/ 1274064 h 3941735"/>
                <a:gd name="connsiteX50" fmla="*/ 0 w 3005283"/>
                <a:gd name="connsiteY50" fmla="*/ 1152144 h 3941735"/>
                <a:gd name="connsiteX51" fmla="*/ 18288 w 3005283"/>
                <a:gd name="connsiteY51" fmla="*/ 1042416 h 3941735"/>
                <a:gd name="connsiteX52" fmla="*/ 73152 w 3005283"/>
                <a:gd name="connsiteY52" fmla="*/ 1005840 h 3941735"/>
                <a:gd name="connsiteX53" fmla="*/ 213360 w 3005283"/>
                <a:gd name="connsiteY53" fmla="*/ 914400 h 3941735"/>
                <a:gd name="connsiteX54" fmla="*/ 615696 w 3005283"/>
                <a:gd name="connsiteY54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17548 w 3005283"/>
                <a:gd name="connsiteY10" fmla="*/ 23012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78864 w 3005283"/>
                <a:gd name="connsiteY9" fmla="*/ 23164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371600 w 3005283"/>
                <a:gd name="connsiteY8" fmla="*/ 29260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304544 w 3005283"/>
                <a:gd name="connsiteY7" fmla="*/ 249936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914400 w 3005283"/>
                <a:gd name="connsiteY6" fmla="*/ 54864 h 3941735"/>
                <a:gd name="connsiteX7" fmla="*/ 1140714 w 3005283"/>
                <a:gd name="connsiteY7" fmla="*/ 160401 h 3941735"/>
                <a:gd name="connsiteX8" fmla="*/ 1457960 w 3005283"/>
                <a:gd name="connsiteY8" fmla="*/ 282448 h 3941735"/>
                <a:gd name="connsiteX9" fmla="*/ 1553464 w 3005283"/>
                <a:gd name="connsiteY9" fmla="*/ 221488 h 3941735"/>
                <a:gd name="connsiteX10" fmla="*/ 1702308 w 3005283"/>
                <a:gd name="connsiteY10" fmla="*/ 222504 h 3941735"/>
                <a:gd name="connsiteX11" fmla="*/ 1944624 w 3005283"/>
                <a:gd name="connsiteY11" fmla="*/ 749808 h 3941735"/>
                <a:gd name="connsiteX12" fmla="*/ 2011680 w 3005283"/>
                <a:gd name="connsiteY12" fmla="*/ 908304 h 3941735"/>
                <a:gd name="connsiteX13" fmla="*/ 2103120 w 3005283"/>
                <a:gd name="connsiteY13" fmla="*/ 1054608 h 3941735"/>
                <a:gd name="connsiteX14" fmla="*/ 2225040 w 3005283"/>
                <a:gd name="connsiteY14" fmla="*/ 1194816 h 3941735"/>
                <a:gd name="connsiteX15" fmla="*/ 2438400 w 3005283"/>
                <a:gd name="connsiteY15" fmla="*/ 1414272 h 3941735"/>
                <a:gd name="connsiteX16" fmla="*/ 2718816 w 3005283"/>
                <a:gd name="connsiteY16" fmla="*/ 1700784 h 3941735"/>
                <a:gd name="connsiteX17" fmla="*/ 2886456 w 3005283"/>
                <a:gd name="connsiteY17" fmla="*/ 1932432 h 3941735"/>
                <a:gd name="connsiteX18" fmla="*/ 2894584 w 3005283"/>
                <a:gd name="connsiteY18" fmla="*/ 2518156 h 3941735"/>
                <a:gd name="connsiteX19" fmla="*/ 2962148 w 3005283"/>
                <a:gd name="connsiteY19" fmla="*/ 2898648 h 3941735"/>
                <a:gd name="connsiteX20" fmla="*/ 2995168 w 3005283"/>
                <a:gd name="connsiteY20" fmla="*/ 3200908 h 3941735"/>
                <a:gd name="connsiteX21" fmla="*/ 2785872 w 3005283"/>
                <a:gd name="connsiteY21" fmla="*/ 3350768 h 3941735"/>
                <a:gd name="connsiteX22" fmla="*/ 2602992 w 3005283"/>
                <a:gd name="connsiteY22" fmla="*/ 3773424 h 3941735"/>
                <a:gd name="connsiteX23" fmla="*/ 2440432 w 3005283"/>
                <a:gd name="connsiteY23" fmla="*/ 3941572 h 3941735"/>
                <a:gd name="connsiteX24" fmla="*/ 2302764 w 3005283"/>
                <a:gd name="connsiteY24" fmla="*/ 3714496 h 3941735"/>
                <a:gd name="connsiteX25" fmla="*/ 2157984 w 3005283"/>
                <a:gd name="connsiteY25" fmla="*/ 3395472 h 3941735"/>
                <a:gd name="connsiteX26" fmla="*/ 1999488 w 3005283"/>
                <a:gd name="connsiteY26" fmla="*/ 3377184 h 3941735"/>
                <a:gd name="connsiteX27" fmla="*/ 1810512 w 3005283"/>
                <a:gd name="connsiteY27" fmla="*/ 3425952 h 3941735"/>
                <a:gd name="connsiteX28" fmla="*/ 1517904 w 3005283"/>
                <a:gd name="connsiteY28" fmla="*/ 3474720 h 3941735"/>
                <a:gd name="connsiteX29" fmla="*/ 1463040 w 3005283"/>
                <a:gd name="connsiteY29" fmla="*/ 3474720 h 3941735"/>
                <a:gd name="connsiteX30" fmla="*/ 1249680 w 3005283"/>
                <a:gd name="connsiteY30" fmla="*/ 3523488 h 3941735"/>
                <a:gd name="connsiteX31" fmla="*/ 1176528 w 3005283"/>
                <a:gd name="connsiteY31" fmla="*/ 3529584 h 3941735"/>
                <a:gd name="connsiteX32" fmla="*/ 969264 w 3005283"/>
                <a:gd name="connsiteY32" fmla="*/ 3523488 h 3941735"/>
                <a:gd name="connsiteX33" fmla="*/ 676656 w 3005283"/>
                <a:gd name="connsiteY33" fmla="*/ 3346704 h 3941735"/>
                <a:gd name="connsiteX34" fmla="*/ 445008 w 3005283"/>
                <a:gd name="connsiteY34" fmla="*/ 3066288 h 3941735"/>
                <a:gd name="connsiteX35" fmla="*/ 341376 w 3005283"/>
                <a:gd name="connsiteY35" fmla="*/ 2938272 h 3941735"/>
                <a:gd name="connsiteX36" fmla="*/ 341376 w 3005283"/>
                <a:gd name="connsiteY36" fmla="*/ 2822448 h 3941735"/>
                <a:gd name="connsiteX37" fmla="*/ 323088 w 3005283"/>
                <a:gd name="connsiteY37" fmla="*/ 2682240 h 3941735"/>
                <a:gd name="connsiteX38" fmla="*/ 286512 w 3005283"/>
                <a:gd name="connsiteY38" fmla="*/ 2535936 h 3941735"/>
                <a:gd name="connsiteX39" fmla="*/ 249936 w 3005283"/>
                <a:gd name="connsiteY39" fmla="*/ 2468880 h 3941735"/>
                <a:gd name="connsiteX40" fmla="*/ 182880 w 3005283"/>
                <a:gd name="connsiteY40" fmla="*/ 2389632 h 3941735"/>
                <a:gd name="connsiteX41" fmla="*/ 146304 w 3005283"/>
                <a:gd name="connsiteY41" fmla="*/ 2346960 h 3941735"/>
                <a:gd name="connsiteX42" fmla="*/ 60960 w 3005283"/>
                <a:gd name="connsiteY42" fmla="*/ 2225040 h 3941735"/>
                <a:gd name="connsiteX43" fmla="*/ 42672 w 3005283"/>
                <a:gd name="connsiteY43" fmla="*/ 2084832 h 3941735"/>
                <a:gd name="connsiteX44" fmla="*/ 79248 w 3005283"/>
                <a:gd name="connsiteY44" fmla="*/ 1895856 h 3941735"/>
                <a:gd name="connsiteX45" fmla="*/ 103632 w 3005283"/>
                <a:gd name="connsiteY45" fmla="*/ 1767840 h 3941735"/>
                <a:gd name="connsiteX46" fmla="*/ 103632 w 3005283"/>
                <a:gd name="connsiteY46" fmla="*/ 1627632 h 3941735"/>
                <a:gd name="connsiteX47" fmla="*/ 42672 w 3005283"/>
                <a:gd name="connsiteY47" fmla="*/ 1420368 h 3941735"/>
                <a:gd name="connsiteX48" fmla="*/ 0 w 3005283"/>
                <a:gd name="connsiteY48" fmla="*/ 1274064 h 3941735"/>
                <a:gd name="connsiteX49" fmla="*/ 0 w 3005283"/>
                <a:gd name="connsiteY49" fmla="*/ 1152144 h 3941735"/>
                <a:gd name="connsiteX50" fmla="*/ 18288 w 3005283"/>
                <a:gd name="connsiteY50" fmla="*/ 1042416 h 3941735"/>
                <a:gd name="connsiteX51" fmla="*/ 73152 w 3005283"/>
                <a:gd name="connsiteY51" fmla="*/ 1005840 h 3941735"/>
                <a:gd name="connsiteX52" fmla="*/ 213360 w 3005283"/>
                <a:gd name="connsiteY52" fmla="*/ 914400 h 3941735"/>
                <a:gd name="connsiteX53" fmla="*/ 615696 w 3005283"/>
                <a:gd name="connsiteY53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52272 h 3941735"/>
                <a:gd name="connsiteX1" fmla="*/ 426720 w 3005283"/>
                <a:gd name="connsiteY1" fmla="*/ 414528 h 3941735"/>
                <a:gd name="connsiteX2" fmla="*/ 304800 w 3005283"/>
                <a:gd name="connsiteY2" fmla="*/ 225552 h 3941735"/>
                <a:gd name="connsiteX3" fmla="*/ 420624 w 3005283"/>
                <a:gd name="connsiteY3" fmla="*/ 67056 h 3941735"/>
                <a:gd name="connsiteX4" fmla="*/ 640080 w 3005283"/>
                <a:gd name="connsiteY4" fmla="*/ 0 h 3941735"/>
                <a:gd name="connsiteX5" fmla="*/ 694944 w 3005283"/>
                <a:gd name="connsiteY5" fmla="*/ 18288 h 3941735"/>
                <a:gd name="connsiteX6" fmla="*/ 1140714 w 3005283"/>
                <a:gd name="connsiteY6" fmla="*/ 160401 h 3941735"/>
                <a:gd name="connsiteX7" fmla="*/ 1457960 w 3005283"/>
                <a:gd name="connsiteY7" fmla="*/ 282448 h 3941735"/>
                <a:gd name="connsiteX8" fmla="*/ 1553464 w 3005283"/>
                <a:gd name="connsiteY8" fmla="*/ 221488 h 3941735"/>
                <a:gd name="connsiteX9" fmla="*/ 1702308 w 3005283"/>
                <a:gd name="connsiteY9" fmla="*/ 222504 h 3941735"/>
                <a:gd name="connsiteX10" fmla="*/ 1944624 w 3005283"/>
                <a:gd name="connsiteY10" fmla="*/ 749808 h 3941735"/>
                <a:gd name="connsiteX11" fmla="*/ 2011680 w 3005283"/>
                <a:gd name="connsiteY11" fmla="*/ 908304 h 3941735"/>
                <a:gd name="connsiteX12" fmla="*/ 2103120 w 3005283"/>
                <a:gd name="connsiteY12" fmla="*/ 1054608 h 3941735"/>
                <a:gd name="connsiteX13" fmla="*/ 2225040 w 3005283"/>
                <a:gd name="connsiteY13" fmla="*/ 1194816 h 3941735"/>
                <a:gd name="connsiteX14" fmla="*/ 2438400 w 3005283"/>
                <a:gd name="connsiteY14" fmla="*/ 1414272 h 3941735"/>
                <a:gd name="connsiteX15" fmla="*/ 2718816 w 3005283"/>
                <a:gd name="connsiteY15" fmla="*/ 1700784 h 3941735"/>
                <a:gd name="connsiteX16" fmla="*/ 2886456 w 3005283"/>
                <a:gd name="connsiteY16" fmla="*/ 1932432 h 3941735"/>
                <a:gd name="connsiteX17" fmla="*/ 2894584 w 3005283"/>
                <a:gd name="connsiteY17" fmla="*/ 2518156 h 3941735"/>
                <a:gd name="connsiteX18" fmla="*/ 2962148 w 3005283"/>
                <a:gd name="connsiteY18" fmla="*/ 2898648 h 3941735"/>
                <a:gd name="connsiteX19" fmla="*/ 2995168 w 3005283"/>
                <a:gd name="connsiteY19" fmla="*/ 3200908 h 3941735"/>
                <a:gd name="connsiteX20" fmla="*/ 2785872 w 3005283"/>
                <a:gd name="connsiteY20" fmla="*/ 3350768 h 3941735"/>
                <a:gd name="connsiteX21" fmla="*/ 2602992 w 3005283"/>
                <a:gd name="connsiteY21" fmla="*/ 3773424 h 3941735"/>
                <a:gd name="connsiteX22" fmla="*/ 2440432 w 3005283"/>
                <a:gd name="connsiteY22" fmla="*/ 3941572 h 3941735"/>
                <a:gd name="connsiteX23" fmla="*/ 2302764 w 3005283"/>
                <a:gd name="connsiteY23" fmla="*/ 3714496 h 3941735"/>
                <a:gd name="connsiteX24" fmla="*/ 2157984 w 3005283"/>
                <a:gd name="connsiteY24" fmla="*/ 3395472 h 3941735"/>
                <a:gd name="connsiteX25" fmla="*/ 1999488 w 3005283"/>
                <a:gd name="connsiteY25" fmla="*/ 3377184 h 3941735"/>
                <a:gd name="connsiteX26" fmla="*/ 1810512 w 3005283"/>
                <a:gd name="connsiteY26" fmla="*/ 3425952 h 3941735"/>
                <a:gd name="connsiteX27" fmla="*/ 1517904 w 3005283"/>
                <a:gd name="connsiteY27" fmla="*/ 3474720 h 3941735"/>
                <a:gd name="connsiteX28" fmla="*/ 1463040 w 3005283"/>
                <a:gd name="connsiteY28" fmla="*/ 3474720 h 3941735"/>
                <a:gd name="connsiteX29" fmla="*/ 1249680 w 3005283"/>
                <a:gd name="connsiteY29" fmla="*/ 3523488 h 3941735"/>
                <a:gd name="connsiteX30" fmla="*/ 1176528 w 3005283"/>
                <a:gd name="connsiteY30" fmla="*/ 3529584 h 3941735"/>
                <a:gd name="connsiteX31" fmla="*/ 969264 w 3005283"/>
                <a:gd name="connsiteY31" fmla="*/ 3523488 h 3941735"/>
                <a:gd name="connsiteX32" fmla="*/ 676656 w 3005283"/>
                <a:gd name="connsiteY32" fmla="*/ 3346704 h 3941735"/>
                <a:gd name="connsiteX33" fmla="*/ 445008 w 3005283"/>
                <a:gd name="connsiteY33" fmla="*/ 3066288 h 3941735"/>
                <a:gd name="connsiteX34" fmla="*/ 341376 w 3005283"/>
                <a:gd name="connsiteY34" fmla="*/ 2938272 h 3941735"/>
                <a:gd name="connsiteX35" fmla="*/ 341376 w 3005283"/>
                <a:gd name="connsiteY35" fmla="*/ 2822448 h 3941735"/>
                <a:gd name="connsiteX36" fmla="*/ 323088 w 3005283"/>
                <a:gd name="connsiteY36" fmla="*/ 2682240 h 3941735"/>
                <a:gd name="connsiteX37" fmla="*/ 286512 w 3005283"/>
                <a:gd name="connsiteY37" fmla="*/ 2535936 h 3941735"/>
                <a:gd name="connsiteX38" fmla="*/ 249936 w 3005283"/>
                <a:gd name="connsiteY38" fmla="*/ 2468880 h 3941735"/>
                <a:gd name="connsiteX39" fmla="*/ 182880 w 3005283"/>
                <a:gd name="connsiteY39" fmla="*/ 2389632 h 3941735"/>
                <a:gd name="connsiteX40" fmla="*/ 146304 w 3005283"/>
                <a:gd name="connsiteY40" fmla="*/ 2346960 h 3941735"/>
                <a:gd name="connsiteX41" fmla="*/ 60960 w 3005283"/>
                <a:gd name="connsiteY41" fmla="*/ 2225040 h 3941735"/>
                <a:gd name="connsiteX42" fmla="*/ 42672 w 3005283"/>
                <a:gd name="connsiteY42" fmla="*/ 2084832 h 3941735"/>
                <a:gd name="connsiteX43" fmla="*/ 79248 w 3005283"/>
                <a:gd name="connsiteY43" fmla="*/ 1895856 h 3941735"/>
                <a:gd name="connsiteX44" fmla="*/ 103632 w 3005283"/>
                <a:gd name="connsiteY44" fmla="*/ 1767840 h 3941735"/>
                <a:gd name="connsiteX45" fmla="*/ 103632 w 3005283"/>
                <a:gd name="connsiteY45" fmla="*/ 1627632 h 3941735"/>
                <a:gd name="connsiteX46" fmla="*/ 42672 w 3005283"/>
                <a:gd name="connsiteY46" fmla="*/ 1420368 h 3941735"/>
                <a:gd name="connsiteX47" fmla="*/ 0 w 3005283"/>
                <a:gd name="connsiteY47" fmla="*/ 1274064 h 3941735"/>
                <a:gd name="connsiteX48" fmla="*/ 0 w 3005283"/>
                <a:gd name="connsiteY48" fmla="*/ 1152144 h 3941735"/>
                <a:gd name="connsiteX49" fmla="*/ 18288 w 3005283"/>
                <a:gd name="connsiteY49" fmla="*/ 1042416 h 3941735"/>
                <a:gd name="connsiteX50" fmla="*/ 73152 w 3005283"/>
                <a:gd name="connsiteY50" fmla="*/ 1005840 h 3941735"/>
                <a:gd name="connsiteX51" fmla="*/ 213360 w 3005283"/>
                <a:gd name="connsiteY51" fmla="*/ 914400 h 3941735"/>
                <a:gd name="connsiteX52" fmla="*/ 615696 w 3005283"/>
                <a:gd name="connsiteY52" fmla="*/ 652272 h 3941735"/>
                <a:gd name="connsiteX0" fmla="*/ 615696 w 3005283"/>
                <a:gd name="connsiteY0" fmla="*/ 633984 h 3923447"/>
                <a:gd name="connsiteX1" fmla="*/ 426720 w 3005283"/>
                <a:gd name="connsiteY1" fmla="*/ 396240 h 3923447"/>
                <a:gd name="connsiteX2" fmla="*/ 304800 w 3005283"/>
                <a:gd name="connsiteY2" fmla="*/ 207264 h 3923447"/>
                <a:gd name="connsiteX3" fmla="*/ 420624 w 3005283"/>
                <a:gd name="connsiteY3" fmla="*/ 48768 h 3923447"/>
                <a:gd name="connsiteX4" fmla="*/ 694944 w 3005283"/>
                <a:gd name="connsiteY4" fmla="*/ 0 h 3923447"/>
                <a:gd name="connsiteX5" fmla="*/ 1140714 w 3005283"/>
                <a:gd name="connsiteY5" fmla="*/ 142113 h 3923447"/>
                <a:gd name="connsiteX6" fmla="*/ 1457960 w 3005283"/>
                <a:gd name="connsiteY6" fmla="*/ 264160 h 3923447"/>
                <a:gd name="connsiteX7" fmla="*/ 1553464 w 3005283"/>
                <a:gd name="connsiteY7" fmla="*/ 203200 h 3923447"/>
                <a:gd name="connsiteX8" fmla="*/ 1702308 w 3005283"/>
                <a:gd name="connsiteY8" fmla="*/ 204216 h 3923447"/>
                <a:gd name="connsiteX9" fmla="*/ 1944624 w 3005283"/>
                <a:gd name="connsiteY9" fmla="*/ 731520 h 3923447"/>
                <a:gd name="connsiteX10" fmla="*/ 2011680 w 3005283"/>
                <a:gd name="connsiteY10" fmla="*/ 890016 h 3923447"/>
                <a:gd name="connsiteX11" fmla="*/ 2103120 w 3005283"/>
                <a:gd name="connsiteY11" fmla="*/ 1036320 h 3923447"/>
                <a:gd name="connsiteX12" fmla="*/ 2225040 w 3005283"/>
                <a:gd name="connsiteY12" fmla="*/ 1176528 h 3923447"/>
                <a:gd name="connsiteX13" fmla="*/ 2438400 w 3005283"/>
                <a:gd name="connsiteY13" fmla="*/ 1395984 h 3923447"/>
                <a:gd name="connsiteX14" fmla="*/ 2718816 w 3005283"/>
                <a:gd name="connsiteY14" fmla="*/ 1682496 h 3923447"/>
                <a:gd name="connsiteX15" fmla="*/ 2886456 w 3005283"/>
                <a:gd name="connsiteY15" fmla="*/ 1914144 h 3923447"/>
                <a:gd name="connsiteX16" fmla="*/ 2894584 w 3005283"/>
                <a:gd name="connsiteY16" fmla="*/ 2499868 h 3923447"/>
                <a:gd name="connsiteX17" fmla="*/ 2962148 w 3005283"/>
                <a:gd name="connsiteY17" fmla="*/ 2880360 h 3923447"/>
                <a:gd name="connsiteX18" fmla="*/ 2995168 w 3005283"/>
                <a:gd name="connsiteY18" fmla="*/ 3182620 h 3923447"/>
                <a:gd name="connsiteX19" fmla="*/ 2785872 w 3005283"/>
                <a:gd name="connsiteY19" fmla="*/ 3332480 h 3923447"/>
                <a:gd name="connsiteX20" fmla="*/ 2602992 w 3005283"/>
                <a:gd name="connsiteY20" fmla="*/ 3755136 h 3923447"/>
                <a:gd name="connsiteX21" fmla="*/ 2440432 w 3005283"/>
                <a:gd name="connsiteY21" fmla="*/ 3923284 h 3923447"/>
                <a:gd name="connsiteX22" fmla="*/ 2302764 w 3005283"/>
                <a:gd name="connsiteY22" fmla="*/ 3696208 h 3923447"/>
                <a:gd name="connsiteX23" fmla="*/ 2157984 w 3005283"/>
                <a:gd name="connsiteY23" fmla="*/ 3377184 h 3923447"/>
                <a:gd name="connsiteX24" fmla="*/ 1999488 w 3005283"/>
                <a:gd name="connsiteY24" fmla="*/ 3358896 h 3923447"/>
                <a:gd name="connsiteX25" fmla="*/ 1810512 w 3005283"/>
                <a:gd name="connsiteY25" fmla="*/ 3407664 h 3923447"/>
                <a:gd name="connsiteX26" fmla="*/ 1517904 w 3005283"/>
                <a:gd name="connsiteY26" fmla="*/ 3456432 h 3923447"/>
                <a:gd name="connsiteX27" fmla="*/ 1463040 w 3005283"/>
                <a:gd name="connsiteY27" fmla="*/ 3456432 h 3923447"/>
                <a:gd name="connsiteX28" fmla="*/ 1249680 w 3005283"/>
                <a:gd name="connsiteY28" fmla="*/ 3505200 h 3923447"/>
                <a:gd name="connsiteX29" fmla="*/ 1176528 w 3005283"/>
                <a:gd name="connsiteY29" fmla="*/ 3511296 h 3923447"/>
                <a:gd name="connsiteX30" fmla="*/ 969264 w 3005283"/>
                <a:gd name="connsiteY30" fmla="*/ 3505200 h 3923447"/>
                <a:gd name="connsiteX31" fmla="*/ 676656 w 3005283"/>
                <a:gd name="connsiteY31" fmla="*/ 3328416 h 3923447"/>
                <a:gd name="connsiteX32" fmla="*/ 445008 w 3005283"/>
                <a:gd name="connsiteY32" fmla="*/ 3048000 h 3923447"/>
                <a:gd name="connsiteX33" fmla="*/ 341376 w 3005283"/>
                <a:gd name="connsiteY33" fmla="*/ 2919984 h 3923447"/>
                <a:gd name="connsiteX34" fmla="*/ 341376 w 3005283"/>
                <a:gd name="connsiteY34" fmla="*/ 2804160 h 3923447"/>
                <a:gd name="connsiteX35" fmla="*/ 323088 w 3005283"/>
                <a:gd name="connsiteY35" fmla="*/ 2663952 h 3923447"/>
                <a:gd name="connsiteX36" fmla="*/ 286512 w 3005283"/>
                <a:gd name="connsiteY36" fmla="*/ 2517648 h 3923447"/>
                <a:gd name="connsiteX37" fmla="*/ 249936 w 3005283"/>
                <a:gd name="connsiteY37" fmla="*/ 2450592 h 3923447"/>
                <a:gd name="connsiteX38" fmla="*/ 182880 w 3005283"/>
                <a:gd name="connsiteY38" fmla="*/ 2371344 h 3923447"/>
                <a:gd name="connsiteX39" fmla="*/ 146304 w 3005283"/>
                <a:gd name="connsiteY39" fmla="*/ 2328672 h 3923447"/>
                <a:gd name="connsiteX40" fmla="*/ 60960 w 3005283"/>
                <a:gd name="connsiteY40" fmla="*/ 2206752 h 3923447"/>
                <a:gd name="connsiteX41" fmla="*/ 42672 w 3005283"/>
                <a:gd name="connsiteY41" fmla="*/ 2066544 h 3923447"/>
                <a:gd name="connsiteX42" fmla="*/ 79248 w 3005283"/>
                <a:gd name="connsiteY42" fmla="*/ 1877568 h 3923447"/>
                <a:gd name="connsiteX43" fmla="*/ 103632 w 3005283"/>
                <a:gd name="connsiteY43" fmla="*/ 1749552 h 3923447"/>
                <a:gd name="connsiteX44" fmla="*/ 103632 w 3005283"/>
                <a:gd name="connsiteY44" fmla="*/ 1609344 h 3923447"/>
                <a:gd name="connsiteX45" fmla="*/ 42672 w 3005283"/>
                <a:gd name="connsiteY45" fmla="*/ 1402080 h 3923447"/>
                <a:gd name="connsiteX46" fmla="*/ 0 w 3005283"/>
                <a:gd name="connsiteY46" fmla="*/ 1255776 h 3923447"/>
                <a:gd name="connsiteX47" fmla="*/ 0 w 3005283"/>
                <a:gd name="connsiteY47" fmla="*/ 1133856 h 3923447"/>
                <a:gd name="connsiteX48" fmla="*/ 18288 w 3005283"/>
                <a:gd name="connsiteY48" fmla="*/ 1024128 h 3923447"/>
                <a:gd name="connsiteX49" fmla="*/ 73152 w 3005283"/>
                <a:gd name="connsiteY49" fmla="*/ 987552 h 3923447"/>
                <a:gd name="connsiteX50" fmla="*/ 213360 w 3005283"/>
                <a:gd name="connsiteY50" fmla="*/ 896112 h 3923447"/>
                <a:gd name="connsiteX51" fmla="*/ 615696 w 3005283"/>
                <a:gd name="connsiteY51" fmla="*/ 633984 h 3923447"/>
                <a:gd name="connsiteX0" fmla="*/ 615696 w 3005283"/>
                <a:gd name="connsiteY0" fmla="*/ 641604 h 3931067"/>
                <a:gd name="connsiteX1" fmla="*/ 426720 w 3005283"/>
                <a:gd name="connsiteY1" fmla="*/ 403860 h 3931067"/>
                <a:gd name="connsiteX2" fmla="*/ 304800 w 3005283"/>
                <a:gd name="connsiteY2" fmla="*/ 214884 h 3931067"/>
                <a:gd name="connsiteX3" fmla="*/ 420624 w 3005283"/>
                <a:gd name="connsiteY3" fmla="*/ 56388 h 3931067"/>
                <a:gd name="connsiteX4" fmla="*/ 673989 w 3005283"/>
                <a:gd name="connsiteY4" fmla="*/ 0 h 3931067"/>
                <a:gd name="connsiteX5" fmla="*/ 1140714 w 3005283"/>
                <a:gd name="connsiteY5" fmla="*/ 149733 h 3931067"/>
                <a:gd name="connsiteX6" fmla="*/ 1457960 w 3005283"/>
                <a:gd name="connsiteY6" fmla="*/ 271780 h 3931067"/>
                <a:gd name="connsiteX7" fmla="*/ 1553464 w 3005283"/>
                <a:gd name="connsiteY7" fmla="*/ 210820 h 3931067"/>
                <a:gd name="connsiteX8" fmla="*/ 1702308 w 3005283"/>
                <a:gd name="connsiteY8" fmla="*/ 211836 h 3931067"/>
                <a:gd name="connsiteX9" fmla="*/ 1944624 w 3005283"/>
                <a:gd name="connsiteY9" fmla="*/ 739140 h 3931067"/>
                <a:gd name="connsiteX10" fmla="*/ 2011680 w 3005283"/>
                <a:gd name="connsiteY10" fmla="*/ 897636 h 3931067"/>
                <a:gd name="connsiteX11" fmla="*/ 2103120 w 3005283"/>
                <a:gd name="connsiteY11" fmla="*/ 1043940 h 3931067"/>
                <a:gd name="connsiteX12" fmla="*/ 2225040 w 3005283"/>
                <a:gd name="connsiteY12" fmla="*/ 1184148 h 3931067"/>
                <a:gd name="connsiteX13" fmla="*/ 2438400 w 3005283"/>
                <a:gd name="connsiteY13" fmla="*/ 1403604 h 3931067"/>
                <a:gd name="connsiteX14" fmla="*/ 2718816 w 3005283"/>
                <a:gd name="connsiteY14" fmla="*/ 1690116 h 3931067"/>
                <a:gd name="connsiteX15" fmla="*/ 2886456 w 3005283"/>
                <a:gd name="connsiteY15" fmla="*/ 1921764 h 3931067"/>
                <a:gd name="connsiteX16" fmla="*/ 2894584 w 3005283"/>
                <a:gd name="connsiteY16" fmla="*/ 2507488 h 3931067"/>
                <a:gd name="connsiteX17" fmla="*/ 2962148 w 3005283"/>
                <a:gd name="connsiteY17" fmla="*/ 2887980 h 3931067"/>
                <a:gd name="connsiteX18" fmla="*/ 2995168 w 3005283"/>
                <a:gd name="connsiteY18" fmla="*/ 3190240 h 3931067"/>
                <a:gd name="connsiteX19" fmla="*/ 2785872 w 3005283"/>
                <a:gd name="connsiteY19" fmla="*/ 3340100 h 3931067"/>
                <a:gd name="connsiteX20" fmla="*/ 2602992 w 3005283"/>
                <a:gd name="connsiteY20" fmla="*/ 3762756 h 3931067"/>
                <a:gd name="connsiteX21" fmla="*/ 2440432 w 3005283"/>
                <a:gd name="connsiteY21" fmla="*/ 3930904 h 3931067"/>
                <a:gd name="connsiteX22" fmla="*/ 2302764 w 3005283"/>
                <a:gd name="connsiteY22" fmla="*/ 3703828 h 3931067"/>
                <a:gd name="connsiteX23" fmla="*/ 2157984 w 3005283"/>
                <a:gd name="connsiteY23" fmla="*/ 3384804 h 3931067"/>
                <a:gd name="connsiteX24" fmla="*/ 1999488 w 3005283"/>
                <a:gd name="connsiteY24" fmla="*/ 3366516 h 3931067"/>
                <a:gd name="connsiteX25" fmla="*/ 1810512 w 3005283"/>
                <a:gd name="connsiteY25" fmla="*/ 3415284 h 3931067"/>
                <a:gd name="connsiteX26" fmla="*/ 1517904 w 3005283"/>
                <a:gd name="connsiteY26" fmla="*/ 3464052 h 3931067"/>
                <a:gd name="connsiteX27" fmla="*/ 1463040 w 3005283"/>
                <a:gd name="connsiteY27" fmla="*/ 3464052 h 3931067"/>
                <a:gd name="connsiteX28" fmla="*/ 1249680 w 3005283"/>
                <a:gd name="connsiteY28" fmla="*/ 3512820 h 3931067"/>
                <a:gd name="connsiteX29" fmla="*/ 1176528 w 3005283"/>
                <a:gd name="connsiteY29" fmla="*/ 3518916 h 3931067"/>
                <a:gd name="connsiteX30" fmla="*/ 969264 w 3005283"/>
                <a:gd name="connsiteY30" fmla="*/ 3512820 h 3931067"/>
                <a:gd name="connsiteX31" fmla="*/ 676656 w 3005283"/>
                <a:gd name="connsiteY31" fmla="*/ 3336036 h 3931067"/>
                <a:gd name="connsiteX32" fmla="*/ 445008 w 3005283"/>
                <a:gd name="connsiteY32" fmla="*/ 3055620 h 3931067"/>
                <a:gd name="connsiteX33" fmla="*/ 341376 w 3005283"/>
                <a:gd name="connsiteY33" fmla="*/ 2927604 h 3931067"/>
                <a:gd name="connsiteX34" fmla="*/ 341376 w 3005283"/>
                <a:gd name="connsiteY34" fmla="*/ 2811780 h 3931067"/>
                <a:gd name="connsiteX35" fmla="*/ 323088 w 3005283"/>
                <a:gd name="connsiteY35" fmla="*/ 2671572 h 3931067"/>
                <a:gd name="connsiteX36" fmla="*/ 286512 w 3005283"/>
                <a:gd name="connsiteY36" fmla="*/ 2525268 h 3931067"/>
                <a:gd name="connsiteX37" fmla="*/ 249936 w 3005283"/>
                <a:gd name="connsiteY37" fmla="*/ 2458212 h 3931067"/>
                <a:gd name="connsiteX38" fmla="*/ 182880 w 3005283"/>
                <a:gd name="connsiteY38" fmla="*/ 2378964 h 3931067"/>
                <a:gd name="connsiteX39" fmla="*/ 146304 w 3005283"/>
                <a:gd name="connsiteY39" fmla="*/ 2336292 h 3931067"/>
                <a:gd name="connsiteX40" fmla="*/ 60960 w 3005283"/>
                <a:gd name="connsiteY40" fmla="*/ 2214372 h 3931067"/>
                <a:gd name="connsiteX41" fmla="*/ 42672 w 3005283"/>
                <a:gd name="connsiteY41" fmla="*/ 2074164 h 3931067"/>
                <a:gd name="connsiteX42" fmla="*/ 79248 w 3005283"/>
                <a:gd name="connsiteY42" fmla="*/ 1885188 h 3931067"/>
                <a:gd name="connsiteX43" fmla="*/ 103632 w 3005283"/>
                <a:gd name="connsiteY43" fmla="*/ 1757172 h 3931067"/>
                <a:gd name="connsiteX44" fmla="*/ 103632 w 3005283"/>
                <a:gd name="connsiteY44" fmla="*/ 1616964 h 3931067"/>
                <a:gd name="connsiteX45" fmla="*/ 42672 w 3005283"/>
                <a:gd name="connsiteY45" fmla="*/ 1409700 h 3931067"/>
                <a:gd name="connsiteX46" fmla="*/ 0 w 3005283"/>
                <a:gd name="connsiteY46" fmla="*/ 1263396 h 3931067"/>
                <a:gd name="connsiteX47" fmla="*/ 0 w 3005283"/>
                <a:gd name="connsiteY47" fmla="*/ 1141476 h 3931067"/>
                <a:gd name="connsiteX48" fmla="*/ 18288 w 3005283"/>
                <a:gd name="connsiteY48" fmla="*/ 1031748 h 3931067"/>
                <a:gd name="connsiteX49" fmla="*/ 73152 w 3005283"/>
                <a:gd name="connsiteY49" fmla="*/ 995172 h 3931067"/>
                <a:gd name="connsiteX50" fmla="*/ 213360 w 3005283"/>
                <a:gd name="connsiteY50" fmla="*/ 903732 h 3931067"/>
                <a:gd name="connsiteX51" fmla="*/ 615696 w 3005283"/>
                <a:gd name="connsiteY51" fmla="*/ 641604 h 3931067"/>
                <a:gd name="connsiteX0" fmla="*/ 615696 w 3005283"/>
                <a:gd name="connsiteY0" fmla="*/ 642862 h 3932325"/>
                <a:gd name="connsiteX1" fmla="*/ 426720 w 3005283"/>
                <a:gd name="connsiteY1" fmla="*/ 405118 h 3932325"/>
                <a:gd name="connsiteX2" fmla="*/ 304800 w 3005283"/>
                <a:gd name="connsiteY2" fmla="*/ 216142 h 3932325"/>
                <a:gd name="connsiteX3" fmla="*/ 420624 w 3005283"/>
                <a:gd name="connsiteY3" fmla="*/ 57646 h 3932325"/>
                <a:gd name="connsiteX4" fmla="*/ 673989 w 3005283"/>
                <a:gd name="connsiteY4" fmla="*/ 1258 h 3932325"/>
                <a:gd name="connsiteX5" fmla="*/ 1140714 w 3005283"/>
                <a:gd name="connsiteY5" fmla="*/ 150991 h 3932325"/>
                <a:gd name="connsiteX6" fmla="*/ 1457960 w 3005283"/>
                <a:gd name="connsiteY6" fmla="*/ 273038 h 3932325"/>
                <a:gd name="connsiteX7" fmla="*/ 1553464 w 3005283"/>
                <a:gd name="connsiteY7" fmla="*/ 212078 h 3932325"/>
                <a:gd name="connsiteX8" fmla="*/ 1702308 w 3005283"/>
                <a:gd name="connsiteY8" fmla="*/ 213094 h 3932325"/>
                <a:gd name="connsiteX9" fmla="*/ 1944624 w 3005283"/>
                <a:gd name="connsiteY9" fmla="*/ 740398 h 3932325"/>
                <a:gd name="connsiteX10" fmla="*/ 2011680 w 3005283"/>
                <a:gd name="connsiteY10" fmla="*/ 898894 h 3932325"/>
                <a:gd name="connsiteX11" fmla="*/ 2103120 w 3005283"/>
                <a:gd name="connsiteY11" fmla="*/ 1045198 h 3932325"/>
                <a:gd name="connsiteX12" fmla="*/ 2225040 w 3005283"/>
                <a:gd name="connsiteY12" fmla="*/ 1185406 h 3932325"/>
                <a:gd name="connsiteX13" fmla="*/ 2438400 w 3005283"/>
                <a:gd name="connsiteY13" fmla="*/ 1404862 h 3932325"/>
                <a:gd name="connsiteX14" fmla="*/ 2718816 w 3005283"/>
                <a:gd name="connsiteY14" fmla="*/ 1691374 h 3932325"/>
                <a:gd name="connsiteX15" fmla="*/ 2886456 w 3005283"/>
                <a:gd name="connsiteY15" fmla="*/ 1923022 h 3932325"/>
                <a:gd name="connsiteX16" fmla="*/ 2894584 w 3005283"/>
                <a:gd name="connsiteY16" fmla="*/ 2508746 h 3932325"/>
                <a:gd name="connsiteX17" fmla="*/ 2962148 w 3005283"/>
                <a:gd name="connsiteY17" fmla="*/ 2889238 h 3932325"/>
                <a:gd name="connsiteX18" fmla="*/ 2995168 w 3005283"/>
                <a:gd name="connsiteY18" fmla="*/ 3191498 h 3932325"/>
                <a:gd name="connsiteX19" fmla="*/ 2785872 w 3005283"/>
                <a:gd name="connsiteY19" fmla="*/ 3341358 h 3932325"/>
                <a:gd name="connsiteX20" fmla="*/ 2602992 w 3005283"/>
                <a:gd name="connsiteY20" fmla="*/ 3764014 h 3932325"/>
                <a:gd name="connsiteX21" fmla="*/ 2440432 w 3005283"/>
                <a:gd name="connsiteY21" fmla="*/ 3932162 h 3932325"/>
                <a:gd name="connsiteX22" fmla="*/ 2302764 w 3005283"/>
                <a:gd name="connsiteY22" fmla="*/ 3705086 h 3932325"/>
                <a:gd name="connsiteX23" fmla="*/ 2157984 w 3005283"/>
                <a:gd name="connsiteY23" fmla="*/ 3386062 h 3932325"/>
                <a:gd name="connsiteX24" fmla="*/ 1999488 w 3005283"/>
                <a:gd name="connsiteY24" fmla="*/ 3367774 h 3932325"/>
                <a:gd name="connsiteX25" fmla="*/ 1810512 w 3005283"/>
                <a:gd name="connsiteY25" fmla="*/ 3416542 h 3932325"/>
                <a:gd name="connsiteX26" fmla="*/ 1517904 w 3005283"/>
                <a:gd name="connsiteY26" fmla="*/ 3465310 h 3932325"/>
                <a:gd name="connsiteX27" fmla="*/ 1463040 w 3005283"/>
                <a:gd name="connsiteY27" fmla="*/ 3465310 h 3932325"/>
                <a:gd name="connsiteX28" fmla="*/ 1249680 w 3005283"/>
                <a:gd name="connsiteY28" fmla="*/ 3514078 h 3932325"/>
                <a:gd name="connsiteX29" fmla="*/ 1176528 w 3005283"/>
                <a:gd name="connsiteY29" fmla="*/ 3520174 h 3932325"/>
                <a:gd name="connsiteX30" fmla="*/ 969264 w 3005283"/>
                <a:gd name="connsiteY30" fmla="*/ 3514078 h 3932325"/>
                <a:gd name="connsiteX31" fmla="*/ 676656 w 3005283"/>
                <a:gd name="connsiteY31" fmla="*/ 3337294 h 3932325"/>
                <a:gd name="connsiteX32" fmla="*/ 445008 w 3005283"/>
                <a:gd name="connsiteY32" fmla="*/ 3056878 h 3932325"/>
                <a:gd name="connsiteX33" fmla="*/ 341376 w 3005283"/>
                <a:gd name="connsiteY33" fmla="*/ 2928862 h 3932325"/>
                <a:gd name="connsiteX34" fmla="*/ 341376 w 3005283"/>
                <a:gd name="connsiteY34" fmla="*/ 2813038 h 3932325"/>
                <a:gd name="connsiteX35" fmla="*/ 323088 w 3005283"/>
                <a:gd name="connsiteY35" fmla="*/ 2672830 h 3932325"/>
                <a:gd name="connsiteX36" fmla="*/ 286512 w 3005283"/>
                <a:gd name="connsiteY36" fmla="*/ 2526526 h 3932325"/>
                <a:gd name="connsiteX37" fmla="*/ 249936 w 3005283"/>
                <a:gd name="connsiteY37" fmla="*/ 2459470 h 3932325"/>
                <a:gd name="connsiteX38" fmla="*/ 182880 w 3005283"/>
                <a:gd name="connsiteY38" fmla="*/ 2380222 h 3932325"/>
                <a:gd name="connsiteX39" fmla="*/ 146304 w 3005283"/>
                <a:gd name="connsiteY39" fmla="*/ 2337550 h 3932325"/>
                <a:gd name="connsiteX40" fmla="*/ 60960 w 3005283"/>
                <a:gd name="connsiteY40" fmla="*/ 2215630 h 3932325"/>
                <a:gd name="connsiteX41" fmla="*/ 42672 w 3005283"/>
                <a:gd name="connsiteY41" fmla="*/ 2075422 h 3932325"/>
                <a:gd name="connsiteX42" fmla="*/ 79248 w 3005283"/>
                <a:gd name="connsiteY42" fmla="*/ 1886446 h 3932325"/>
                <a:gd name="connsiteX43" fmla="*/ 103632 w 3005283"/>
                <a:gd name="connsiteY43" fmla="*/ 1758430 h 3932325"/>
                <a:gd name="connsiteX44" fmla="*/ 103632 w 3005283"/>
                <a:gd name="connsiteY44" fmla="*/ 1618222 h 3932325"/>
                <a:gd name="connsiteX45" fmla="*/ 42672 w 3005283"/>
                <a:gd name="connsiteY45" fmla="*/ 1410958 h 3932325"/>
                <a:gd name="connsiteX46" fmla="*/ 0 w 3005283"/>
                <a:gd name="connsiteY46" fmla="*/ 1264654 h 3932325"/>
                <a:gd name="connsiteX47" fmla="*/ 0 w 3005283"/>
                <a:gd name="connsiteY47" fmla="*/ 1142734 h 3932325"/>
                <a:gd name="connsiteX48" fmla="*/ 18288 w 3005283"/>
                <a:gd name="connsiteY48" fmla="*/ 1033006 h 3932325"/>
                <a:gd name="connsiteX49" fmla="*/ 73152 w 3005283"/>
                <a:gd name="connsiteY49" fmla="*/ 996430 h 3932325"/>
                <a:gd name="connsiteX50" fmla="*/ 213360 w 3005283"/>
                <a:gd name="connsiteY50" fmla="*/ 904990 h 3932325"/>
                <a:gd name="connsiteX51" fmla="*/ 615696 w 3005283"/>
                <a:gd name="connsiteY51" fmla="*/ 642862 h 3932325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04800 w 3005283"/>
                <a:gd name="connsiteY2" fmla="*/ 21796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04800 w 3005283"/>
                <a:gd name="connsiteY2" fmla="*/ 21796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26720 w 3005283"/>
                <a:gd name="connsiteY1" fmla="*/ 40693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16058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53390 w 3005283"/>
                <a:gd name="connsiteY1" fmla="*/ 42598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615696 w 3005283"/>
                <a:gd name="connsiteY0" fmla="*/ 644683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615696 w 3005283"/>
                <a:gd name="connsiteY51" fmla="*/ 644683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13360 w 3005283"/>
                <a:gd name="connsiteY50" fmla="*/ 90681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00025 w 3005283"/>
                <a:gd name="connsiteY50" fmla="*/ 89919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18288 w 3005283"/>
                <a:gd name="connsiteY48" fmla="*/ 1034827 h 3934146"/>
                <a:gd name="connsiteX49" fmla="*/ 73152 w 3005283"/>
                <a:gd name="connsiteY49" fmla="*/ 998251 h 3934146"/>
                <a:gd name="connsiteX50" fmla="*/ 200025 w 3005283"/>
                <a:gd name="connsiteY50" fmla="*/ 899191 h 3934146"/>
                <a:gd name="connsiteX51" fmla="*/ 592836 w 3005283"/>
                <a:gd name="connsiteY51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0 w 3005283"/>
                <a:gd name="connsiteY47" fmla="*/ 1144555 h 3934146"/>
                <a:gd name="connsiteX48" fmla="*/ 73152 w 3005283"/>
                <a:gd name="connsiteY48" fmla="*/ 998251 h 3934146"/>
                <a:gd name="connsiteX49" fmla="*/ 200025 w 3005283"/>
                <a:gd name="connsiteY49" fmla="*/ 899191 h 3934146"/>
                <a:gd name="connsiteX50" fmla="*/ 592836 w 3005283"/>
                <a:gd name="connsiteY50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73152 w 3005283"/>
                <a:gd name="connsiteY47" fmla="*/ 99825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0287 w 3005283"/>
                <a:gd name="connsiteY47" fmla="*/ 106683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0287 w 3005283"/>
                <a:gd name="connsiteY47" fmla="*/ 106683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4097 w 3005283"/>
                <a:gd name="connsiteY47" fmla="*/ 108207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92836 w 3005283"/>
                <a:gd name="connsiteY0" fmla="*/ 631348 h 3934146"/>
                <a:gd name="connsiteX1" fmla="*/ 464820 w 3005283"/>
                <a:gd name="connsiteY1" fmla="*/ 445039 h 3934146"/>
                <a:gd name="connsiteX2" fmla="*/ 314325 w 3005283"/>
                <a:gd name="connsiteY2" fmla="*/ 244633 h 3934146"/>
                <a:gd name="connsiteX3" fmla="*/ 420624 w 3005283"/>
                <a:gd name="connsiteY3" fmla="*/ 59467 h 3934146"/>
                <a:gd name="connsiteX4" fmla="*/ 673989 w 3005283"/>
                <a:gd name="connsiteY4" fmla="*/ 3079 h 3934146"/>
                <a:gd name="connsiteX5" fmla="*/ 1140714 w 3005283"/>
                <a:gd name="connsiteY5" fmla="*/ 152812 h 3934146"/>
                <a:gd name="connsiteX6" fmla="*/ 1457960 w 3005283"/>
                <a:gd name="connsiteY6" fmla="*/ 274859 h 3934146"/>
                <a:gd name="connsiteX7" fmla="*/ 1553464 w 3005283"/>
                <a:gd name="connsiteY7" fmla="*/ 213899 h 3934146"/>
                <a:gd name="connsiteX8" fmla="*/ 1702308 w 3005283"/>
                <a:gd name="connsiteY8" fmla="*/ 214915 h 3934146"/>
                <a:gd name="connsiteX9" fmla="*/ 1944624 w 3005283"/>
                <a:gd name="connsiteY9" fmla="*/ 742219 h 3934146"/>
                <a:gd name="connsiteX10" fmla="*/ 2011680 w 3005283"/>
                <a:gd name="connsiteY10" fmla="*/ 900715 h 3934146"/>
                <a:gd name="connsiteX11" fmla="*/ 2103120 w 3005283"/>
                <a:gd name="connsiteY11" fmla="*/ 1047019 h 3934146"/>
                <a:gd name="connsiteX12" fmla="*/ 2225040 w 3005283"/>
                <a:gd name="connsiteY12" fmla="*/ 1187227 h 3934146"/>
                <a:gd name="connsiteX13" fmla="*/ 2438400 w 3005283"/>
                <a:gd name="connsiteY13" fmla="*/ 1406683 h 3934146"/>
                <a:gd name="connsiteX14" fmla="*/ 2718816 w 3005283"/>
                <a:gd name="connsiteY14" fmla="*/ 1693195 h 3934146"/>
                <a:gd name="connsiteX15" fmla="*/ 2886456 w 3005283"/>
                <a:gd name="connsiteY15" fmla="*/ 1924843 h 3934146"/>
                <a:gd name="connsiteX16" fmla="*/ 2894584 w 3005283"/>
                <a:gd name="connsiteY16" fmla="*/ 2510567 h 3934146"/>
                <a:gd name="connsiteX17" fmla="*/ 2962148 w 3005283"/>
                <a:gd name="connsiteY17" fmla="*/ 2891059 h 3934146"/>
                <a:gd name="connsiteX18" fmla="*/ 2995168 w 3005283"/>
                <a:gd name="connsiteY18" fmla="*/ 3193319 h 3934146"/>
                <a:gd name="connsiteX19" fmla="*/ 2785872 w 3005283"/>
                <a:gd name="connsiteY19" fmla="*/ 3343179 h 3934146"/>
                <a:gd name="connsiteX20" fmla="*/ 2602992 w 3005283"/>
                <a:gd name="connsiteY20" fmla="*/ 3765835 h 3934146"/>
                <a:gd name="connsiteX21" fmla="*/ 2440432 w 3005283"/>
                <a:gd name="connsiteY21" fmla="*/ 3933983 h 3934146"/>
                <a:gd name="connsiteX22" fmla="*/ 2302764 w 3005283"/>
                <a:gd name="connsiteY22" fmla="*/ 3706907 h 3934146"/>
                <a:gd name="connsiteX23" fmla="*/ 2157984 w 3005283"/>
                <a:gd name="connsiteY23" fmla="*/ 3387883 h 3934146"/>
                <a:gd name="connsiteX24" fmla="*/ 1999488 w 3005283"/>
                <a:gd name="connsiteY24" fmla="*/ 3369595 h 3934146"/>
                <a:gd name="connsiteX25" fmla="*/ 1810512 w 3005283"/>
                <a:gd name="connsiteY25" fmla="*/ 3418363 h 3934146"/>
                <a:gd name="connsiteX26" fmla="*/ 1517904 w 3005283"/>
                <a:gd name="connsiteY26" fmla="*/ 3467131 h 3934146"/>
                <a:gd name="connsiteX27" fmla="*/ 1463040 w 3005283"/>
                <a:gd name="connsiteY27" fmla="*/ 3467131 h 3934146"/>
                <a:gd name="connsiteX28" fmla="*/ 1249680 w 3005283"/>
                <a:gd name="connsiteY28" fmla="*/ 3515899 h 3934146"/>
                <a:gd name="connsiteX29" fmla="*/ 1176528 w 3005283"/>
                <a:gd name="connsiteY29" fmla="*/ 3521995 h 3934146"/>
                <a:gd name="connsiteX30" fmla="*/ 969264 w 3005283"/>
                <a:gd name="connsiteY30" fmla="*/ 3515899 h 3934146"/>
                <a:gd name="connsiteX31" fmla="*/ 676656 w 3005283"/>
                <a:gd name="connsiteY31" fmla="*/ 3339115 h 3934146"/>
                <a:gd name="connsiteX32" fmla="*/ 445008 w 3005283"/>
                <a:gd name="connsiteY32" fmla="*/ 3058699 h 3934146"/>
                <a:gd name="connsiteX33" fmla="*/ 341376 w 3005283"/>
                <a:gd name="connsiteY33" fmla="*/ 2930683 h 3934146"/>
                <a:gd name="connsiteX34" fmla="*/ 341376 w 3005283"/>
                <a:gd name="connsiteY34" fmla="*/ 2814859 h 3934146"/>
                <a:gd name="connsiteX35" fmla="*/ 323088 w 3005283"/>
                <a:gd name="connsiteY35" fmla="*/ 2674651 h 3934146"/>
                <a:gd name="connsiteX36" fmla="*/ 286512 w 3005283"/>
                <a:gd name="connsiteY36" fmla="*/ 2528347 h 3934146"/>
                <a:gd name="connsiteX37" fmla="*/ 249936 w 3005283"/>
                <a:gd name="connsiteY37" fmla="*/ 2461291 h 3934146"/>
                <a:gd name="connsiteX38" fmla="*/ 182880 w 3005283"/>
                <a:gd name="connsiteY38" fmla="*/ 2382043 h 3934146"/>
                <a:gd name="connsiteX39" fmla="*/ 146304 w 3005283"/>
                <a:gd name="connsiteY39" fmla="*/ 2339371 h 3934146"/>
                <a:gd name="connsiteX40" fmla="*/ 60960 w 3005283"/>
                <a:gd name="connsiteY40" fmla="*/ 2217451 h 3934146"/>
                <a:gd name="connsiteX41" fmla="*/ 42672 w 3005283"/>
                <a:gd name="connsiteY41" fmla="*/ 2077243 h 3934146"/>
                <a:gd name="connsiteX42" fmla="*/ 79248 w 3005283"/>
                <a:gd name="connsiteY42" fmla="*/ 1888267 h 3934146"/>
                <a:gd name="connsiteX43" fmla="*/ 103632 w 3005283"/>
                <a:gd name="connsiteY43" fmla="*/ 1760251 h 3934146"/>
                <a:gd name="connsiteX44" fmla="*/ 103632 w 3005283"/>
                <a:gd name="connsiteY44" fmla="*/ 1620043 h 3934146"/>
                <a:gd name="connsiteX45" fmla="*/ 42672 w 3005283"/>
                <a:gd name="connsiteY45" fmla="*/ 1412779 h 3934146"/>
                <a:gd name="connsiteX46" fmla="*/ 0 w 3005283"/>
                <a:gd name="connsiteY46" fmla="*/ 1266475 h 3934146"/>
                <a:gd name="connsiteX47" fmla="*/ 14097 w 3005283"/>
                <a:gd name="connsiteY47" fmla="*/ 1082071 h 3934146"/>
                <a:gd name="connsiteX48" fmla="*/ 200025 w 3005283"/>
                <a:gd name="connsiteY48" fmla="*/ 899191 h 3934146"/>
                <a:gd name="connsiteX49" fmla="*/ 592836 w 3005283"/>
                <a:gd name="connsiteY49" fmla="*/ 631348 h 3934146"/>
                <a:gd name="connsiteX0" fmla="*/ 578739 w 2991186"/>
                <a:gd name="connsiteY0" fmla="*/ 631348 h 3934146"/>
                <a:gd name="connsiteX1" fmla="*/ 450723 w 2991186"/>
                <a:gd name="connsiteY1" fmla="*/ 445039 h 3934146"/>
                <a:gd name="connsiteX2" fmla="*/ 300228 w 2991186"/>
                <a:gd name="connsiteY2" fmla="*/ 244633 h 3934146"/>
                <a:gd name="connsiteX3" fmla="*/ 406527 w 2991186"/>
                <a:gd name="connsiteY3" fmla="*/ 59467 h 3934146"/>
                <a:gd name="connsiteX4" fmla="*/ 659892 w 2991186"/>
                <a:gd name="connsiteY4" fmla="*/ 3079 h 3934146"/>
                <a:gd name="connsiteX5" fmla="*/ 1126617 w 2991186"/>
                <a:gd name="connsiteY5" fmla="*/ 152812 h 3934146"/>
                <a:gd name="connsiteX6" fmla="*/ 1443863 w 2991186"/>
                <a:gd name="connsiteY6" fmla="*/ 274859 h 3934146"/>
                <a:gd name="connsiteX7" fmla="*/ 1539367 w 2991186"/>
                <a:gd name="connsiteY7" fmla="*/ 213899 h 3934146"/>
                <a:gd name="connsiteX8" fmla="*/ 1688211 w 2991186"/>
                <a:gd name="connsiteY8" fmla="*/ 214915 h 3934146"/>
                <a:gd name="connsiteX9" fmla="*/ 1930527 w 2991186"/>
                <a:gd name="connsiteY9" fmla="*/ 742219 h 3934146"/>
                <a:gd name="connsiteX10" fmla="*/ 1997583 w 2991186"/>
                <a:gd name="connsiteY10" fmla="*/ 900715 h 3934146"/>
                <a:gd name="connsiteX11" fmla="*/ 2089023 w 2991186"/>
                <a:gd name="connsiteY11" fmla="*/ 1047019 h 3934146"/>
                <a:gd name="connsiteX12" fmla="*/ 2210943 w 2991186"/>
                <a:gd name="connsiteY12" fmla="*/ 1187227 h 3934146"/>
                <a:gd name="connsiteX13" fmla="*/ 2424303 w 2991186"/>
                <a:gd name="connsiteY13" fmla="*/ 1406683 h 3934146"/>
                <a:gd name="connsiteX14" fmla="*/ 2704719 w 2991186"/>
                <a:gd name="connsiteY14" fmla="*/ 1693195 h 3934146"/>
                <a:gd name="connsiteX15" fmla="*/ 2872359 w 2991186"/>
                <a:gd name="connsiteY15" fmla="*/ 1924843 h 3934146"/>
                <a:gd name="connsiteX16" fmla="*/ 2880487 w 2991186"/>
                <a:gd name="connsiteY16" fmla="*/ 2510567 h 3934146"/>
                <a:gd name="connsiteX17" fmla="*/ 2948051 w 2991186"/>
                <a:gd name="connsiteY17" fmla="*/ 2891059 h 3934146"/>
                <a:gd name="connsiteX18" fmla="*/ 2981071 w 2991186"/>
                <a:gd name="connsiteY18" fmla="*/ 3193319 h 3934146"/>
                <a:gd name="connsiteX19" fmla="*/ 2771775 w 2991186"/>
                <a:gd name="connsiteY19" fmla="*/ 3343179 h 3934146"/>
                <a:gd name="connsiteX20" fmla="*/ 2588895 w 2991186"/>
                <a:gd name="connsiteY20" fmla="*/ 3765835 h 3934146"/>
                <a:gd name="connsiteX21" fmla="*/ 2426335 w 2991186"/>
                <a:gd name="connsiteY21" fmla="*/ 3933983 h 3934146"/>
                <a:gd name="connsiteX22" fmla="*/ 2288667 w 2991186"/>
                <a:gd name="connsiteY22" fmla="*/ 3706907 h 3934146"/>
                <a:gd name="connsiteX23" fmla="*/ 2143887 w 2991186"/>
                <a:gd name="connsiteY23" fmla="*/ 3387883 h 3934146"/>
                <a:gd name="connsiteX24" fmla="*/ 1985391 w 2991186"/>
                <a:gd name="connsiteY24" fmla="*/ 3369595 h 3934146"/>
                <a:gd name="connsiteX25" fmla="*/ 1796415 w 2991186"/>
                <a:gd name="connsiteY25" fmla="*/ 3418363 h 3934146"/>
                <a:gd name="connsiteX26" fmla="*/ 1503807 w 2991186"/>
                <a:gd name="connsiteY26" fmla="*/ 3467131 h 3934146"/>
                <a:gd name="connsiteX27" fmla="*/ 1448943 w 2991186"/>
                <a:gd name="connsiteY27" fmla="*/ 3467131 h 3934146"/>
                <a:gd name="connsiteX28" fmla="*/ 1235583 w 2991186"/>
                <a:gd name="connsiteY28" fmla="*/ 3515899 h 3934146"/>
                <a:gd name="connsiteX29" fmla="*/ 1162431 w 2991186"/>
                <a:gd name="connsiteY29" fmla="*/ 3521995 h 3934146"/>
                <a:gd name="connsiteX30" fmla="*/ 955167 w 2991186"/>
                <a:gd name="connsiteY30" fmla="*/ 3515899 h 3934146"/>
                <a:gd name="connsiteX31" fmla="*/ 662559 w 2991186"/>
                <a:gd name="connsiteY31" fmla="*/ 3339115 h 3934146"/>
                <a:gd name="connsiteX32" fmla="*/ 430911 w 2991186"/>
                <a:gd name="connsiteY32" fmla="*/ 3058699 h 3934146"/>
                <a:gd name="connsiteX33" fmla="*/ 327279 w 2991186"/>
                <a:gd name="connsiteY33" fmla="*/ 2930683 h 3934146"/>
                <a:gd name="connsiteX34" fmla="*/ 327279 w 2991186"/>
                <a:gd name="connsiteY34" fmla="*/ 2814859 h 3934146"/>
                <a:gd name="connsiteX35" fmla="*/ 308991 w 2991186"/>
                <a:gd name="connsiteY35" fmla="*/ 2674651 h 3934146"/>
                <a:gd name="connsiteX36" fmla="*/ 272415 w 2991186"/>
                <a:gd name="connsiteY36" fmla="*/ 2528347 h 3934146"/>
                <a:gd name="connsiteX37" fmla="*/ 235839 w 2991186"/>
                <a:gd name="connsiteY37" fmla="*/ 2461291 h 3934146"/>
                <a:gd name="connsiteX38" fmla="*/ 168783 w 2991186"/>
                <a:gd name="connsiteY38" fmla="*/ 2382043 h 3934146"/>
                <a:gd name="connsiteX39" fmla="*/ 132207 w 2991186"/>
                <a:gd name="connsiteY39" fmla="*/ 2339371 h 3934146"/>
                <a:gd name="connsiteX40" fmla="*/ 46863 w 2991186"/>
                <a:gd name="connsiteY40" fmla="*/ 2217451 h 3934146"/>
                <a:gd name="connsiteX41" fmla="*/ 28575 w 2991186"/>
                <a:gd name="connsiteY41" fmla="*/ 2077243 h 3934146"/>
                <a:gd name="connsiteX42" fmla="*/ 65151 w 2991186"/>
                <a:gd name="connsiteY42" fmla="*/ 1888267 h 3934146"/>
                <a:gd name="connsiteX43" fmla="*/ 89535 w 2991186"/>
                <a:gd name="connsiteY43" fmla="*/ 1760251 h 3934146"/>
                <a:gd name="connsiteX44" fmla="*/ 89535 w 2991186"/>
                <a:gd name="connsiteY44" fmla="*/ 1620043 h 3934146"/>
                <a:gd name="connsiteX45" fmla="*/ 28575 w 2991186"/>
                <a:gd name="connsiteY45" fmla="*/ 1412779 h 3934146"/>
                <a:gd name="connsiteX46" fmla="*/ 0 w 2991186"/>
                <a:gd name="connsiteY46" fmla="*/ 1082071 h 3934146"/>
                <a:gd name="connsiteX47" fmla="*/ 185928 w 2991186"/>
                <a:gd name="connsiteY47" fmla="*/ 899191 h 3934146"/>
                <a:gd name="connsiteX48" fmla="*/ 578739 w 2991186"/>
                <a:gd name="connsiteY48" fmla="*/ 631348 h 3934146"/>
                <a:gd name="connsiteX0" fmla="*/ 588532 w 3000979"/>
                <a:gd name="connsiteY0" fmla="*/ 631348 h 3934146"/>
                <a:gd name="connsiteX1" fmla="*/ 460516 w 3000979"/>
                <a:gd name="connsiteY1" fmla="*/ 445039 h 3934146"/>
                <a:gd name="connsiteX2" fmla="*/ 310021 w 3000979"/>
                <a:gd name="connsiteY2" fmla="*/ 244633 h 3934146"/>
                <a:gd name="connsiteX3" fmla="*/ 416320 w 3000979"/>
                <a:gd name="connsiteY3" fmla="*/ 59467 h 3934146"/>
                <a:gd name="connsiteX4" fmla="*/ 669685 w 3000979"/>
                <a:gd name="connsiteY4" fmla="*/ 3079 h 3934146"/>
                <a:gd name="connsiteX5" fmla="*/ 1136410 w 3000979"/>
                <a:gd name="connsiteY5" fmla="*/ 152812 h 3934146"/>
                <a:gd name="connsiteX6" fmla="*/ 1453656 w 3000979"/>
                <a:gd name="connsiteY6" fmla="*/ 274859 h 3934146"/>
                <a:gd name="connsiteX7" fmla="*/ 1549160 w 3000979"/>
                <a:gd name="connsiteY7" fmla="*/ 213899 h 3934146"/>
                <a:gd name="connsiteX8" fmla="*/ 1698004 w 3000979"/>
                <a:gd name="connsiteY8" fmla="*/ 214915 h 3934146"/>
                <a:gd name="connsiteX9" fmla="*/ 1940320 w 3000979"/>
                <a:gd name="connsiteY9" fmla="*/ 742219 h 3934146"/>
                <a:gd name="connsiteX10" fmla="*/ 2007376 w 3000979"/>
                <a:gd name="connsiteY10" fmla="*/ 900715 h 3934146"/>
                <a:gd name="connsiteX11" fmla="*/ 2098816 w 3000979"/>
                <a:gd name="connsiteY11" fmla="*/ 1047019 h 3934146"/>
                <a:gd name="connsiteX12" fmla="*/ 2220736 w 3000979"/>
                <a:gd name="connsiteY12" fmla="*/ 1187227 h 3934146"/>
                <a:gd name="connsiteX13" fmla="*/ 2434096 w 3000979"/>
                <a:gd name="connsiteY13" fmla="*/ 1406683 h 3934146"/>
                <a:gd name="connsiteX14" fmla="*/ 2714512 w 3000979"/>
                <a:gd name="connsiteY14" fmla="*/ 1693195 h 3934146"/>
                <a:gd name="connsiteX15" fmla="*/ 2882152 w 3000979"/>
                <a:gd name="connsiteY15" fmla="*/ 1924843 h 3934146"/>
                <a:gd name="connsiteX16" fmla="*/ 2890280 w 3000979"/>
                <a:gd name="connsiteY16" fmla="*/ 2510567 h 3934146"/>
                <a:gd name="connsiteX17" fmla="*/ 2957844 w 3000979"/>
                <a:gd name="connsiteY17" fmla="*/ 2891059 h 3934146"/>
                <a:gd name="connsiteX18" fmla="*/ 2990864 w 3000979"/>
                <a:gd name="connsiteY18" fmla="*/ 3193319 h 3934146"/>
                <a:gd name="connsiteX19" fmla="*/ 2781568 w 3000979"/>
                <a:gd name="connsiteY19" fmla="*/ 3343179 h 3934146"/>
                <a:gd name="connsiteX20" fmla="*/ 2598688 w 3000979"/>
                <a:gd name="connsiteY20" fmla="*/ 3765835 h 3934146"/>
                <a:gd name="connsiteX21" fmla="*/ 2436128 w 3000979"/>
                <a:gd name="connsiteY21" fmla="*/ 3933983 h 3934146"/>
                <a:gd name="connsiteX22" fmla="*/ 2298460 w 3000979"/>
                <a:gd name="connsiteY22" fmla="*/ 3706907 h 3934146"/>
                <a:gd name="connsiteX23" fmla="*/ 2153680 w 3000979"/>
                <a:gd name="connsiteY23" fmla="*/ 3387883 h 3934146"/>
                <a:gd name="connsiteX24" fmla="*/ 1995184 w 3000979"/>
                <a:gd name="connsiteY24" fmla="*/ 3369595 h 3934146"/>
                <a:gd name="connsiteX25" fmla="*/ 1806208 w 3000979"/>
                <a:gd name="connsiteY25" fmla="*/ 3418363 h 3934146"/>
                <a:gd name="connsiteX26" fmla="*/ 1513600 w 3000979"/>
                <a:gd name="connsiteY26" fmla="*/ 3467131 h 3934146"/>
                <a:gd name="connsiteX27" fmla="*/ 1458736 w 3000979"/>
                <a:gd name="connsiteY27" fmla="*/ 3467131 h 3934146"/>
                <a:gd name="connsiteX28" fmla="*/ 1245376 w 3000979"/>
                <a:gd name="connsiteY28" fmla="*/ 3515899 h 3934146"/>
                <a:gd name="connsiteX29" fmla="*/ 1172224 w 3000979"/>
                <a:gd name="connsiteY29" fmla="*/ 3521995 h 3934146"/>
                <a:gd name="connsiteX30" fmla="*/ 964960 w 3000979"/>
                <a:gd name="connsiteY30" fmla="*/ 3515899 h 3934146"/>
                <a:gd name="connsiteX31" fmla="*/ 672352 w 3000979"/>
                <a:gd name="connsiteY31" fmla="*/ 3339115 h 3934146"/>
                <a:gd name="connsiteX32" fmla="*/ 440704 w 3000979"/>
                <a:gd name="connsiteY32" fmla="*/ 3058699 h 3934146"/>
                <a:gd name="connsiteX33" fmla="*/ 337072 w 3000979"/>
                <a:gd name="connsiteY33" fmla="*/ 2930683 h 3934146"/>
                <a:gd name="connsiteX34" fmla="*/ 337072 w 3000979"/>
                <a:gd name="connsiteY34" fmla="*/ 2814859 h 3934146"/>
                <a:gd name="connsiteX35" fmla="*/ 318784 w 3000979"/>
                <a:gd name="connsiteY35" fmla="*/ 2674651 h 3934146"/>
                <a:gd name="connsiteX36" fmla="*/ 282208 w 3000979"/>
                <a:gd name="connsiteY36" fmla="*/ 2528347 h 3934146"/>
                <a:gd name="connsiteX37" fmla="*/ 245632 w 3000979"/>
                <a:gd name="connsiteY37" fmla="*/ 2461291 h 3934146"/>
                <a:gd name="connsiteX38" fmla="*/ 178576 w 3000979"/>
                <a:gd name="connsiteY38" fmla="*/ 2382043 h 3934146"/>
                <a:gd name="connsiteX39" fmla="*/ 142000 w 3000979"/>
                <a:gd name="connsiteY39" fmla="*/ 2339371 h 3934146"/>
                <a:gd name="connsiteX40" fmla="*/ 56656 w 3000979"/>
                <a:gd name="connsiteY40" fmla="*/ 2217451 h 3934146"/>
                <a:gd name="connsiteX41" fmla="*/ 38368 w 3000979"/>
                <a:gd name="connsiteY41" fmla="*/ 2077243 h 3934146"/>
                <a:gd name="connsiteX42" fmla="*/ 74944 w 3000979"/>
                <a:gd name="connsiteY42" fmla="*/ 1888267 h 3934146"/>
                <a:gd name="connsiteX43" fmla="*/ 99328 w 3000979"/>
                <a:gd name="connsiteY43" fmla="*/ 1760251 h 3934146"/>
                <a:gd name="connsiteX44" fmla="*/ 99328 w 3000979"/>
                <a:gd name="connsiteY44" fmla="*/ 1620043 h 3934146"/>
                <a:gd name="connsiteX45" fmla="*/ 38368 w 3000979"/>
                <a:gd name="connsiteY45" fmla="*/ 1412779 h 3934146"/>
                <a:gd name="connsiteX46" fmla="*/ 9793 w 3000979"/>
                <a:gd name="connsiteY46" fmla="*/ 1082071 h 3934146"/>
                <a:gd name="connsiteX47" fmla="*/ 195721 w 3000979"/>
                <a:gd name="connsiteY47" fmla="*/ 899191 h 3934146"/>
                <a:gd name="connsiteX48" fmla="*/ 588532 w 3000979"/>
                <a:gd name="connsiteY48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98192 w 2999843"/>
                <a:gd name="connsiteY44" fmla="*/ 1620043 h 3934146"/>
                <a:gd name="connsiteX45" fmla="*/ 46757 w 2999843"/>
                <a:gd name="connsiteY45" fmla="*/ 1488979 h 3934146"/>
                <a:gd name="connsiteX46" fmla="*/ 8657 w 2999843"/>
                <a:gd name="connsiteY46" fmla="*/ 1082071 h 3934146"/>
                <a:gd name="connsiteX47" fmla="*/ 194585 w 2999843"/>
                <a:gd name="connsiteY47" fmla="*/ 899191 h 3934146"/>
                <a:gd name="connsiteX48" fmla="*/ 587396 w 2999843"/>
                <a:gd name="connsiteY48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46757 w 2999843"/>
                <a:gd name="connsiteY44" fmla="*/ 1488979 h 3934146"/>
                <a:gd name="connsiteX45" fmla="*/ 8657 w 2999843"/>
                <a:gd name="connsiteY45" fmla="*/ 1082071 h 3934146"/>
                <a:gd name="connsiteX46" fmla="*/ 194585 w 2999843"/>
                <a:gd name="connsiteY46" fmla="*/ 899191 h 3934146"/>
                <a:gd name="connsiteX47" fmla="*/ 587396 w 2999843"/>
                <a:gd name="connsiteY47" fmla="*/ 631348 h 3934146"/>
                <a:gd name="connsiteX0" fmla="*/ 587396 w 2999843"/>
                <a:gd name="connsiteY0" fmla="*/ 631348 h 3934146"/>
                <a:gd name="connsiteX1" fmla="*/ 459380 w 2999843"/>
                <a:gd name="connsiteY1" fmla="*/ 445039 h 3934146"/>
                <a:gd name="connsiteX2" fmla="*/ 308885 w 2999843"/>
                <a:gd name="connsiteY2" fmla="*/ 244633 h 3934146"/>
                <a:gd name="connsiteX3" fmla="*/ 415184 w 2999843"/>
                <a:gd name="connsiteY3" fmla="*/ 59467 h 3934146"/>
                <a:gd name="connsiteX4" fmla="*/ 668549 w 2999843"/>
                <a:gd name="connsiteY4" fmla="*/ 3079 h 3934146"/>
                <a:gd name="connsiteX5" fmla="*/ 1135274 w 2999843"/>
                <a:gd name="connsiteY5" fmla="*/ 152812 h 3934146"/>
                <a:gd name="connsiteX6" fmla="*/ 1452520 w 2999843"/>
                <a:gd name="connsiteY6" fmla="*/ 274859 h 3934146"/>
                <a:gd name="connsiteX7" fmla="*/ 1548024 w 2999843"/>
                <a:gd name="connsiteY7" fmla="*/ 213899 h 3934146"/>
                <a:gd name="connsiteX8" fmla="*/ 1696868 w 2999843"/>
                <a:gd name="connsiteY8" fmla="*/ 214915 h 3934146"/>
                <a:gd name="connsiteX9" fmla="*/ 1939184 w 2999843"/>
                <a:gd name="connsiteY9" fmla="*/ 742219 h 3934146"/>
                <a:gd name="connsiteX10" fmla="*/ 2006240 w 2999843"/>
                <a:gd name="connsiteY10" fmla="*/ 900715 h 3934146"/>
                <a:gd name="connsiteX11" fmla="*/ 2097680 w 2999843"/>
                <a:gd name="connsiteY11" fmla="*/ 1047019 h 3934146"/>
                <a:gd name="connsiteX12" fmla="*/ 2219600 w 2999843"/>
                <a:gd name="connsiteY12" fmla="*/ 1187227 h 3934146"/>
                <a:gd name="connsiteX13" fmla="*/ 2432960 w 2999843"/>
                <a:gd name="connsiteY13" fmla="*/ 1406683 h 3934146"/>
                <a:gd name="connsiteX14" fmla="*/ 2713376 w 2999843"/>
                <a:gd name="connsiteY14" fmla="*/ 1693195 h 3934146"/>
                <a:gd name="connsiteX15" fmla="*/ 2881016 w 2999843"/>
                <a:gd name="connsiteY15" fmla="*/ 1924843 h 3934146"/>
                <a:gd name="connsiteX16" fmla="*/ 2889144 w 2999843"/>
                <a:gd name="connsiteY16" fmla="*/ 2510567 h 3934146"/>
                <a:gd name="connsiteX17" fmla="*/ 2956708 w 2999843"/>
                <a:gd name="connsiteY17" fmla="*/ 2891059 h 3934146"/>
                <a:gd name="connsiteX18" fmla="*/ 2989728 w 2999843"/>
                <a:gd name="connsiteY18" fmla="*/ 3193319 h 3934146"/>
                <a:gd name="connsiteX19" fmla="*/ 2780432 w 2999843"/>
                <a:gd name="connsiteY19" fmla="*/ 3343179 h 3934146"/>
                <a:gd name="connsiteX20" fmla="*/ 2597552 w 2999843"/>
                <a:gd name="connsiteY20" fmla="*/ 3765835 h 3934146"/>
                <a:gd name="connsiteX21" fmla="*/ 2434992 w 2999843"/>
                <a:gd name="connsiteY21" fmla="*/ 3933983 h 3934146"/>
                <a:gd name="connsiteX22" fmla="*/ 2297324 w 2999843"/>
                <a:gd name="connsiteY22" fmla="*/ 3706907 h 3934146"/>
                <a:gd name="connsiteX23" fmla="*/ 2152544 w 2999843"/>
                <a:gd name="connsiteY23" fmla="*/ 3387883 h 3934146"/>
                <a:gd name="connsiteX24" fmla="*/ 1994048 w 2999843"/>
                <a:gd name="connsiteY24" fmla="*/ 3369595 h 3934146"/>
                <a:gd name="connsiteX25" fmla="*/ 1805072 w 2999843"/>
                <a:gd name="connsiteY25" fmla="*/ 3418363 h 3934146"/>
                <a:gd name="connsiteX26" fmla="*/ 1512464 w 2999843"/>
                <a:gd name="connsiteY26" fmla="*/ 3467131 h 3934146"/>
                <a:gd name="connsiteX27" fmla="*/ 1457600 w 2999843"/>
                <a:gd name="connsiteY27" fmla="*/ 3467131 h 3934146"/>
                <a:gd name="connsiteX28" fmla="*/ 1244240 w 2999843"/>
                <a:gd name="connsiteY28" fmla="*/ 3515899 h 3934146"/>
                <a:gd name="connsiteX29" fmla="*/ 1171088 w 2999843"/>
                <a:gd name="connsiteY29" fmla="*/ 3521995 h 3934146"/>
                <a:gd name="connsiteX30" fmla="*/ 963824 w 2999843"/>
                <a:gd name="connsiteY30" fmla="*/ 3515899 h 3934146"/>
                <a:gd name="connsiteX31" fmla="*/ 671216 w 2999843"/>
                <a:gd name="connsiteY31" fmla="*/ 3339115 h 3934146"/>
                <a:gd name="connsiteX32" fmla="*/ 439568 w 2999843"/>
                <a:gd name="connsiteY32" fmla="*/ 3058699 h 3934146"/>
                <a:gd name="connsiteX33" fmla="*/ 335936 w 2999843"/>
                <a:gd name="connsiteY33" fmla="*/ 2930683 h 3934146"/>
                <a:gd name="connsiteX34" fmla="*/ 335936 w 2999843"/>
                <a:gd name="connsiteY34" fmla="*/ 2814859 h 3934146"/>
                <a:gd name="connsiteX35" fmla="*/ 317648 w 2999843"/>
                <a:gd name="connsiteY35" fmla="*/ 2674651 h 3934146"/>
                <a:gd name="connsiteX36" fmla="*/ 281072 w 2999843"/>
                <a:gd name="connsiteY36" fmla="*/ 2528347 h 3934146"/>
                <a:gd name="connsiteX37" fmla="*/ 244496 w 2999843"/>
                <a:gd name="connsiteY37" fmla="*/ 2461291 h 3934146"/>
                <a:gd name="connsiteX38" fmla="*/ 177440 w 2999843"/>
                <a:gd name="connsiteY38" fmla="*/ 2382043 h 3934146"/>
                <a:gd name="connsiteX39" fmla="*/ 140864 w 2999843"/>
                <a:gd name="connsiteY39" fmla="*/ 2339371 h 3934146"/>
                <a:gd name="connsiteX40" fmla="*/ 55520 w 2999843"/>
                <a:gd name="connsiteY40" fmla="*/ 2217451 h 3934146"/>
                <a:gd name="connsiteX41" fmla="*/ 37232 w 2999843"/>
                <a:gd name="connsiteY41" fmla="*/ 2077243 h 3934146"/>
                <a:gd name="connsiteX42" fmla="*/ 73808 w 2999843"/>
                <a:gd name="connsiteY42" fmla="*/ 1888267 h 3934146"/>
                <a:gd name="connsiteX43" fmla="*/ 98192 w 2999843"/>
                <a:gd name="connsiteY43" fmla="*/ 1760251 h 3934146"/>
                <a:gd name="connsiteX44" fmla="*/ 46757 w 2999843"/>
                <a:gd name="connsiteY44" fmla="*/ 1500409 h 3934146"/>
                <a:gd name="connsiteX45" fmla="*/ 8657 w 2999843"/>
                <a:gd name="connsiteY45" fmla="*/ 1082071 h 3934146"/>
                <a:gd name="connsiteX46" fmla="*/ 194585 w 2999843"/>
                <a:gd name="connsiteY46" fmla="*/ 899191 h 3934146"/>
                <a:gd name="connsiteX47" fmla="*/ 587396 w 2999843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57519 w 3001842"/>
                <a:gd name="connsiteY40" fmla="*/ 2217451 h 3934146"/>
                <a:gd name="connsiteX41" fmla="*/ 39231 w 3001842"/>
                <a:gd name="connsiteY41" fmla="*/ 207724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39231 w 3001842"/>
                <a:gd name="connsiteY40" fmla="*/ 2077243 h 3934146"/>
                <a:gd name="connsiteX41" fmla="*/ 75807 w 3001842"/>
                <a:gd name="connsiteY41" fmla="*/ 1888267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9231 w 3001842"/>
                <a:gd name="connsiteY41" fmla="*/ 207724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75807 w 3001842"/>
                <a:gd name="connsiteY42" fmla="*/ 1888267 h 3934146"/>
                <a:gd name="connsiteX43" fmla="*/ 100191 w 3001842"/>
                <a:gd name="connsiteY43" fmla="*/ 1760251 h 3934146"/>
                <a:gd name="connsiteX44" fmla="*/ 48756 w 3001842"/>
                <a:gd name="connsiteY44" fmla="*/ 1500409 h 3934146"/>
                <a:gd name="connsiteX45" fmla="*/ 10656 w 3001842"/>
                <a:gd name="connsiteY45" fmla="*/ 1082071 h 3934146"/>
                <a:gd name="connsiteX46" fmla="*/ 196584 w 3001842"/>
                <a:gd name="connsiteY46" fmla="*/ 899191 h 3934146"/>
                <a:gd name="connsiteX47" fmla="*/ 589395 w 3001842"/>
                <a:gd name="connsiteY4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137148 w 3001842"/>
                <a:gd name="connsiteY40" fmla="*/ 2322988 h 3934146"/>
                <a:gd name="connsiteX41" fmla="*/ 35421 w 3001842"/>
                <a:gd name="connsiteY41" fmla="*/ 2214403 h 3934146"/>
                <a:gd name="connsiteX42" fmla="*/ 100191 w 3001842"/>
                <a:gd name="connsiteY42" fmla="*/ 1760251 h 3934146"/>
                <a:gd name="connsiteX43" fmla="*/ 48756 w 3001842"/>
                <a:gd name="connsiteY43" fmla="*/ 1500409 h 3934146"/>
                <a:gd name="connsiteX44" fmla="*/ 10656 w 3001842"/>
                <a:gd name="connsiteY44" fmla="*/ 1082071 h 3934146"/>
                <a:gd name="connsiteX45" fmla="*/ 196584 w 3001842"/>
                <a:gd name="connsiteY45" fmla="*/ 899191 h 3934146"/>
                <a:gd name="connsiteX46" fmla="*/ 589395 w 3001842"/>
                <a:gd name="connsiteY4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142863 w 3001842"/>
                <a:gd name="connsiteY39" fmla="*/ 2339371 h 3934146"/>
                <a:gd name="connsiteX40" fmla="*/ 35421 w 3001842"/>
                <a:gd name="connsiteY40" fmla="*/ 2214403 h 3934146"/>
                <a:gd name="connsiteX41" fmla="*/ 100191 w 3001842"/>
                <a:gd name="connsiteY41" fmla="*/ 1760251 h 3934146"/>
                <a:gd name="connsiteX42" fmla="*/ 48756 w 3001842"/>
                <a:gd name="connsiteY42" fmla="*/ 1500409 h 3934146"/>
                <a:gd name="connsiteX43" fmla="*/ 10656 w 3001842"/>
                <a:gd name="connsiteY43" fmla="*/ 1082071 h 3934146"/>
                <a:gd name="connsiteX44" fmla="*/ 196584 w 3001842"/>
                <a:gd name="connsiteY44" fmla="*/ 899191 h 3934146"/>
                <a:gd name="connsiteX45" fmla="*/ 589395 w 3001842"/>
                <a:gd name="connsiteY45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79439 w 3001842"/>
                <a:gd name="connsiteY38" fmla="*/ 238204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92774 w 3001842"/>
                <a:gd name="connsiteY38" fmla="*/ 239347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246495 w 3001842"/>
                <a:gd name="connsiteY37" fmla="*/ 2461291 h 3934146"/>
                <a:gd name="connsiteX38" fmla="*/ 192774 w 3001842"/>
                <a:gd name="connsiteY38" fmla="*/ 2393473 h 3934146"/>
                <a:gd name="connsiteX39" fmla="*/ 35421 w 3001842"/>
                <a:gd name="connsiteY39" fmla="*/ 2214403 h 3934146"/>
                <a:gd name="connsiteX40" fmla="*/ 100191 w 3001842"/>
                <a:gd name="connsiteY40" fmla="*/ 1760251 h 3934146"/>
                <a:gd name="connsiteX41" fmla="*/ 48756 w 3001842"/>
                <a:gd name="connsiteY41" fmla="*/ 1500409 h 3934146"/>
                <a:gd name="connsiteX42" fmla="*/ 10656 w 3001842"/>
                <a:gd name="connsiteY42" fmla="*/ 1082071 h 3934146"/>
                <a:gd name="connsiteX43" fmla="*/ 196584 w 3001842"/>
                <a:gd name="connsiteY43" fmla="*/ 899191 h 3934146"/>
                <a:gd name="connsiteX44" fmla="*/ 589395 w 3001842"/>
                <a:gd name="connsiteY44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283071 w 3001842"/>
                <a:gd name="connsiteY36" fmla="*/ 2528347 h 3934146"/>
                <a:gd name="connsiteX37" fmla="*/ 192774 w 3001842"/>
                <a:gd name="connsiteY37" fmla="*/ 2393473 h 3934146"/>
                <a:gd name="connsiteX38" fmla="*/ 35421 w 3001842"/>
                <a:gd name="connsiteY38" fmla="*/ 2214403 h 3934146"/>
                <a:gd name="connsiteX39" fmla="*/ 100191 w 3001842"/>
                <a:gd name="connsiteY39" fmla="*/ 1760251 h 3934146"/>
                <a:gd name="connsiteX40" fmla="*/ 48756 w 3001842"/>
                <a:gd name="connsiteY40" fmla="*/ 1500409 h 3934146"/>
                <a:gd name="connsiteX41" fmla="*/ 10656 w 3001842"/>
                <a:gd name="connsiteY41" fmla="*/ 1082071 h 3934146"/>
                <a:gd name="connsiteX42" fmla="*/ 196584 w 3001842"/>
                <a:gd name="connsiteY42" fmla="*/ 899191 h 3934146"/>
                <a:gd name="connsiteX43" fmla="*/ 589395 w 3001842"/>
                <a:gd name="connsiteY43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9647 w 3001842"/>
                <a:gd name="connsiteY35" fmla="*/ 267465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930683 h 3934146"/>
                <a:gd name="connsiteX34" fmla="*/ 337935 w 3001842"/>
                <a:gd name="connsiteY34" fmla="*/ 2814859 h 3934146"/>
                <a:gd name="connsiteX35" fmla="*/ 317742 w 3001842"/>
                <a:gd name="connsiteY35" fmla="*/ 2571781 h 3934146"/>
                <a:gd name="connsiteX36" fmla="*/ 192774 w 3001842"/>
                <a:gd name="connsiteY36" fmla="*/ 2393473 h 3934146"/>
                <a:gd name="connsiteX37" fmla="*/ 35421 w 3001842"/>
                <a:gd name="connsiteY37" fmla="*/ 2214403 h 3934146"/>
                <a:gd name="connsiteX38" fmla="*/ 100191 w 3001842"/>
                <a:gd name="connsiteY38" fmla="*/ 1760251 h 3934146"/>
                <a:gd name="connsiteX39" fmla="*/ 48756 w 3001842"/>
                <a:gd name="connsiteY39" fmla="*/ 1500409 h 3934146"/>
                <a:gd name="connsiteX40" fmla="*/ 10656 w 3001842"/>
                <a:gd name="connsiteY40" fmla="*/ 1082071 h 3934146"/>
                <a:gd name="connsiteX41" fmla="*/ 196584 w 3001842"/>
                <a:gd name="connsiteY41" fmla="*/ 899191 h 3934146"/>
                <a:gd name="connsiteX42" fmla="*/ 589395 w 3001842"/>
                <a:gd name="connsiteY42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7935 w 3001842"/>
                <a:gd name="connsiteY33" fmla="*/ 281485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441567 w 3001842"/>
                <a:gd name="connsiteY32" fmla="*/ 3058699 h 3934146"/>
                <a:gd name="connsiteX33" fmla="*/ 332220 w 3001842"/>
                <a:gd name="connsiteY33" fmla="*/ 2894869 h 3934146"/>
                <a:gd name="connsiteX34" fmla="*/ 317742 w 3001842"/>
                <a:gd name="connsiteY34" fmla="*/ 2571781 h 3934146"/>
                <a:gd name="connsiteX35" fmla="*/ 192774 w 3001842"/>
                <a:gd name="connsiteY35" fmla="*/ 2393473 h 3934146"/>
                <a:gd name="connsiteX36" fmla="*/ 35421 w 3001842"/>
                <a:gd name="connsiteY36" fmla="*/ 2214403 h 3934146"/>
                <a:gd name="connsiteX37" fmla="*/ 100191 w 3001842"/>
                <a:gd name="connsiteY37" fmla="*/ 1760251 h 3934146"/>
                <a:gd name="connsiteX38" fmla="*/ 48756 w 3001842"/>
                <a:gd name="connsiteY38" fmla="*/ 1500409 h 3934146"/>
                <a:gd name="connsiteX39" fmla="*/ 10656 w 3001842"/>
                <a:gd name="connsiteY39" fmla="*/ 1082071 h 3934146"/>
                <a:gd name="connsiteX40" fmla="*/ 196584 w 3001842"/>
                <a:gd name="connsiteY40" fmla="*/ 899191 h 3934146"/>
                <a:gd name="connsiteX41" fmla="*/ 589395 w 3001842"/>
                <a:gd name="connsiteY41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673215 w 3001842"/>
                <a:gd name="connsiteY31" fmla="*/ 3339115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965823 w 3001842"/>
                <a:gd name="connsiteY30" fmla="*/ 351589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1064883 w 3001842"/>
                <a:gd name="connsiteY30" fmla="*/ 354256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514463 w 3001842"/>
                <a:gd name="connsiteY26" fmla="*/ 3467131 h 3934146"/>
                <a:gd name="connsiteX27" fmla="*/ 1459599 w 3001842"/>
                <a:gd name="connsiteY27" fmla="*/ 3467131 h 3934146"/>
                <a:gd name="connsiteX28" fmla="*/ 1246239 w 3001842"/>
                <a:gd name="connsiteY28" fmla="*/ 3515899 h 3934146"/>
                <a:gd name="connsiteX29" fmla="*/ 1173087 w 3001842"/>
                <a:gd name="connsiteY29" fmla="*/ 3521995 h 3934146"/>
                <a:gd name="connsiteX30" fmla="*/ 1064883 w 3001842"/>
                <a:gd name="connsiteY30" fmla="*/ 3542569 h 3934146"/>
                <a:gd name="connsiteX31" fmla="*/ 825615 w 3001842"/>
                <a:gd name="connsiteY31" fmla="*/ 3451510 h 3934146"/>
                <a:gd name="connsiteX32" fmla="*/ 332220 w 3001842"/>
                <a:gd name="connsiteY32" fmla="*/ 2894869 h 3934146"/>
                <a:gd name="connsiteX33" fmla="*/ 317742 w 3001842"/>
                <a:gd name="connsiteY33" fmla="*/ 2571781 h 3934146"/>
                <a:gd name="connsiteX34" fmla="*/ 192774 w 3001842"/>
                <a:gd name="connsiteY34" fmla="*/ 2393473 h 3934146"/>
                <a:gd name="connsiteX35" fmla="*/ 35421 w 3001842"/>
                <a:gd name="connsiteY35" fmla="*/ 2214403 h 3934146"/>
                <a:gd name="connsiteX36" fmla="*/ 100191 w 3001842"/>
                <a:gd name="connsiteY36" fmla="*/ 1760251 h 3934146"/>
                <a:gd name="connsiteX37" fmla="*/ 48756 w 3001842"/>
                <a:gd name="connsiteY37" fmla="*/ 1500409 h 3934146"/>
                <a:gd name="connsiteX38" fmla="*/ 10656 w 3001842"/>
                <a:gd name="connsiteY38" fmla="*/ 1082071 h 3934146"/>
                <a:gd name="connsiteX39" fmla="*/ 196584 w 3001842"/>
                <a:gd name="connsiteY39" fmla="*/ 899191 h 3934146"/>
                <a:gd name="connsiteX40" fmla="*/ 589395 w 3001842"/>
                <a:gd name="connsiteY40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459599 w 3001842"/>
                <a:gd name="connsiteY26" fmla="*/ 3467131 h 3934146"/>
                <a:gd name="connsiteX27" fmla="*/ 1246239 w 3001842"/>
                <a:gd name="connsiteY27" fmla="*/ 3515899 h 3934146"/>
                <a:gd name="connsiteX28" fmla="*/ 1173087 w 3001842"/>
                <a:gd name="connsiteY28" fmla="*/ 3521995 h 3934146"/>
                <a:gd name="connsiteX29" fmla="*/ 1064883 w 3001842"/>
                <a:gd name="connsiteY29" fmla="*/ 3542569 h 3934146"/>
                <a:gd name="connsiteX30" fmla="*/ 825615 w 3001842"/>
                <a:gd name="connsiteY30" fmla="*/ 3451510 h 3934146"/>
                <a:gd name="connsiteX31" fmla="*/ 332220 w 3001842"/>
                <a:gd name="connsiteY31" fmla="*/ 2894869 h 3934146"/>
                <a:gd name="connsiteX32" fmla="*/ 317742 w 3001842"/>
                <a:gd name="connsiteY32" fmla="*/ 2571781 h 3934146"/>
                <a:gd name="connsiteX33" fmla="*/ 192774 w 3001842"/>
                <a:gd name="connsiteY33" fmla="*/ 2393473 h 3934146"/>
                <a:gd name="connsiteX34" fmla="*/ 35421 w 3001842"/>
                <a:gd name="connsiteY34" fmla="*/ 2214403 h 3934146"/>
                <a:gd name="connsiteX35" fmla="*/ 100191 w 3001842"/>
                <a:gd name="connsiteY35" fmla="*/ 1760251 h 3934146"/>
                <a:gd name="connsiteX36" fmla="*/ 48756 w 3001842"/>
                <a:gd name="connsiteY36" fmla="*/ 1500409 h 3934146"/>
                <a:gd name="connsiteX37" fmla="*/ 10656 w 3001842"/>
                <a:gd name="connsiteY37" fmla="*/ 1082071 h 3934146"/>
                <a:gd name="connsiteX38" fmla="*/ 196584 w 3001842"/>
                <a:gd name="connsiteY38" fmla="*/ 899191 h 3934146"/>
                <a:gd name="connsiteX39" fmla="*/ 589395 w 3001842"/>
                <a:gd name="connsiteY39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246239 w 3001842"/>
                <a:gd name="connsiteY26" fmla="*/ 3515899 h 3934146"/>
                <a:gd name="connsiteX27" fmla="*/ 1173087 w 3001842"/>
                <a:gd name="connsiteY27" fmla="*/ 3521995 h 3934146"/>
                <a:gd name="connsiteX28" fmla="*/ 1064883 w 3001842"/>
                <a:gd name="connsiteY28" fmla="*/ 3542569 h 3934146"/>
                <a:gd name="connsiteX29" fmla="*/ 825615 w 3001842"/>
                <a:gd name="connsiteY29" fmla="*/ 3451510 h 3934146"/>
                <a:gd name="connsiteX30" fmla="*/ 332220 w 3001842"/>
                <a:gd name="connsiteY30" fmla="*/ 2894869 h 3934146"/>
                <a:gd name="connsiteX31" fmla="*/ 317742 w 3001842"/>
                <a:gd name="connsiteY31" fmla="*/ 2571781 h 3934146"/>
                <a:gd name="connsiteX32" fmla="*/ 192774 w 3001842"/>
                <a:gd name="connsiteY32" fmla="*/ 2393473 h 3934146"/>
                <a:gd name="connsiteX33" fmla="*/ 35421 w 3001842"/>
                <a:gd name="connsiteY33" fmla="*/ 2214403 h 3934146"/>
                <a:gd name="connsiteX34" fmla="*/ 100191 w 3001842"/>
                <a:gd name="connsiteY34" fmla="*/ 1760251 h 3934146"/>
                <a:gd name="connsiteX35" fmla="*/ 48756 w 3001842"/>
                <a:gd name="connsiteY35" fmla="*/ 1500409 h 3934146"/>
                <a:gd name="connsiteX36" fmla="*/ 10656 w 3001842"/>
                <a:gd name="connsiteY36" fmla="*/ 1082071 h 3934146"/>
                <a:gd name="connsiteX37" fmla="*/ 196584 w 3001842"/>
                <a:gd name="connsiteY37" fmla="*/ 899191 h 3934146"/>
                <a:gd name="connsiteX38" fmla="*/ 589395 w 3001842"/>
                <a:gd name="connsiteY38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73087 w 3001842"/>
                <a:gd name="connsiteY26" fmla="*/ 3521995 h 3934146"/>
                <a:gd name="connsiteX27" fmla="*/ 1064883 w 3001842"/>
                <a:gd name="connsiteY27" fmla="*/ 3542569 h 3934146"/>
                <a:gd name="connsiteX28" fmla="*/ 825615 w 3001842"/>
                <a:gd name="connsiteY28" fmla="*/ 3451510 h 3934146"/>
                <a:gd name="connsiteX29" fmla="*/ 332220 w 3001842"/>
                <a:gd name="connsiteY29" fmla="*/ 2894869 h 3934146"/>
                <a:gd name="connsiteX30" fmla="*/ 317742 w 3001842"/>
                <a:gd name="connsiteY30" fmla="*/ 2571781 h 3934146"/>
                <a:gd name="connsiteX31" fmla="*/ 192774 w 3001842"/>
                <a:gd name="connsiteY31" fmla="*/ 2393473 h 3934146"/>
                <a:gd name="connsiteX32" fmla="*/ 35421 w 3001842"/>
                <a:gd name="connsiteY32" fmla="*/ 2214403 h 3934146"/>
                <a:gd name="connsiteX33" fmla="*/ 100191 w 3001842"/>
                <a:gd name="connsiteY33" fmla="*/ 1760251 h 3934146"/>
                <a:gd name="connsiteX34" fmla="*/ 48756 w 3001842"/>
                <a:gd name="connsiteY34" fmla="*/ 1500409 h 3934146"/>
                <a:gd name="connsiteX35" fmla="*/ 10656 w 3001842"/>
                <a:gd name="connsiteY35" fmla="*/ 1082071 h 3934146"/>
                <a:gd name="connsiteX36" fmla="*/ 196584 w 3001842"/>
                <a:gd name="connsiteY36" fmla="*/ 899191 h 3934146"/>
                <a:gd name="connsiteX37" fmla="*/ 589395 w 3001842"/>
                <a:gd name="connsiteY37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064883 w 3001842"/>
                <a:gd name="connsiteY26" fmla="*/ 354256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31348 h 3934146"/>
                <a:gd name="connsiteX1" fmla="*/ 461379 w 3001842"/>
                <a:gd name="connsiteY1" fmla="*/ 445039 h 3934146"/>
                <a:gd name="connsiteX2" fmla="*/ 310884 w 3001842"/>
                <a:gd name="connsiteY2" fmla="*/ 244633 h 3934146"/>
                <a:gd name="connsiteX3" fmla="*/ 417183 w 3001842"/>
                <a:gd name="connsiteY3" fmla="*/ 59467 h 3934146"/>
                <a:gd name="connsiteX4" fmla="*/ 670548 w 3001842"/>
                <a:gd name="connsiteY4" fmla="*/ 3079 h 3934146"/>
                <a:gd name="connsiteX5" fmla="*/ 1137273 w 3001842"/>
                <a:gd name="connsiteY5" fmla="*/ 152812 h 3934146"/>
                <a:gd name="connsiteX6" fmla="*/ 1454519 w 3001842"/>
                <a:gd name="connsiteY6" fmla="*/ 274859 h 3934146"/>
                <a:gd name="connsiteX7" fmla="*/ 1550023 w 3001842"/>
                <a:gd name="connsiteY7" fmla="*/ 213899 h 3934146"/>
                <a:gd name="connsiteX8" fmla="*/ 1698867 w 3001842"/>
                <a:gd name="connsiteY8" fmla="*/ 214915 h 3934146"/>
                <a:gd name="connsiteX9" fmla="*/ 1941183 w 3001842"/>
                <a:gd name="connsiteY9" fmla="*/ 742219 h 3934146"/>
                <a:gd name="connsiteX10" fmla="*/ 2008239 w 3001842"/>
                <a:gd name="connsiteY10" fmla="*/ 900715 h 3934146"/>
                <a:gd name="connsiteX11" fmla="*/ 2099679 w 3001842"/>
                <a:gd name="connsiteY11" fmla="*/ 1047019 h 3934146"/>
                <a:gd name="connsiteX12" fmla="*/ 2221599 w 3001842"/>
                <a:gd name="connsiteY12" fmla="*/ 1187227 h 3934146"/>
                <a:gd name="connsiteX13" fmla="*/ 2434959 w 3001842"/>
                <a:gd name="connsiteY13" fmla="*/ 1406683 h 3934146"/>
                <a:gd name="connsiteX14" fmla="*/ 2715375 w 3001842"/>
                <a:gd name="connsiteY14" fmla="*/ 1693195 h 3934146"/>
                <a:gd name="connsiteX15" fmla="*/ 2883015 w 3001842"/>
                <a:gd name="connsiteY15" fmla="*/ 1924843 h 3934146"/>
                <a:gd name="connsiteX16" fmla="*/ 2891143 w 3001842"/>
                <a:gd name="connsiteY16" fmla="*/ 2510567 h 3934146"/>
                <a:gd name="connsiteX17" fmla="*/ 2958707 w 3001842"/>
                <a:gd name="connsiteY17" fmla="*/ 2891059 h 3934146"/>
                <a:gd name="connsiteX18" fmla="*/ 2991727 w 3001842"/>
                <a:gd name="connsiteY18" fmla="*/ 3193319 h 3934146"/>
                <a:gd name="connsiteX19" fmla="*/ 2782431 w 3001842"/>
                <a:gd name="connsiteY19" fmla="*/ 3343179 h 3934146"/>
                <a:gd name="connsiteX20" fmla="*/ 2599551 w 3001842"/>
                <a:gd name="connsiteY20" fmla="*/ 3765835 h 3934146"/>
                <a:gd name="connsiteX21" fmla="*/ 2436991 w 3001842"/>
                <a:gd name="connsiteY21" fmla="*/ 3933983 h 3934146"/>
                <a:gd name="connsiteX22" fmla="*/ 2299323 w 3001842"/>
                <a:gd name="connsiteY22" fmla="*/ 3706907 h 3934146"/>
                <a:gd name="connsiteX23" fmla="*/ 2154543 w 3001842"/>
                <a:gd name="connsiteY23" fmla="*/ 3387883 h 3934146"/>
                <a:gd name="connsiteX24" fmla="*/ 1996047 w 3001842"/>
                <a:gd name="connsiteY24" fmla="*/ 3369595 h 3934146"/>
                <a:gd name="connsiteX25" fmla="*/ 1807071 w 3001842"/>
                <a:gd name="connsiteY25" fmla="*/ 3418363 h 3934146"/>
                <a:gd name="connsiteX26" fmla="*/ 1101078 w 3001842"/>
                <a:gd name="connsiteY26" fmla="*/ 3546379 h 3934146"/>
                <a:gd name="connsiteX27" fmla="*/ 825615 w 3001842"/>
                <a:gd name="connsiteY27" fmla="*/ 3451510 h 3934146"/>
                <a:gd name="connsiteX28" fmla="*/ 332220 w 3001842"/>
                <a:gd name="connsiteY28" fmla="*/ 2894869 h 3934146"/>
                <a:gd name="connsiteX29" fmla="*/ 317742 w 3001842"/>
                <a:gd name="connsiteY29" fmla="*/ 2571781 h 3934146"/>
                <a:gd name="connsiteX30" fmla="*/ 192774 w 3001842"/>
                <a:gd name="connsiteY30" fmla="*/ 2393473 h 3934146"/>
                <a:gd name="connsiteX31" fmla="*/ 35421 w 3001842"/>
                <a:gd name="connsiteY31" fmla="*/ 2214403 h 3934146"/>
                <a:gd name="connsiteX32" fmla="*/ 100191 w 3001842"/>
                <a:gd name="connsiteY32" fmla="*/ 1760251 h 3934146"/>
                <a:gd name="connsiteX33" fmla="*/ 48756 w 3001842"/>
                <a:gd name="connsiteY33" fmla="*/ 1500409 h 3934146"/>
                <a:gd name="connsiteX34" fmla="*/ 10656 w 3001842"/>
                <a:gd name="connsiteY34" fmla="*/ 1082071 h 3934146"/>
                <a:gd name="connsiteX35" fmla="*/ 196584 w 3001842"/>
                <a:gd name="connsiteY35" fmla="*/ 899191 h 3934146"/>
                <a:gd name="connsiteX36" fmla="*/ 589395 w 3001842"/>
                <a:gd name="connsiteY36" fmla="*/ 631348 h 3934146"/>
                <a:gd name="connsiteX0" fmla="*/ 589395 w 3001842"/>
                <a:gd name="connsiteY0" fmla="*/ 663429 h 3966227"/>
                <a:gd name="connsiteX1" fmla="*/ 461379 w 3001842"/>
                <a:gd name="connsiteY1" fmla="*/ 477120 h 3966227"/>
                <a:gd name="connsiteX2" fmla="*/ 310884 w 3001842"/>
                <a:gd name="connsiteY2" fmla="*/ 276714 h 3966227"/>
                <a:gd name="connsiteX3" fmla="*/ 441457 w 3001842"/>
                <a:gd name="connsiteY3" fmla="*/ 29131 h 3966227"/>
                <a:gd name="connsiteX4" fmla="*/ 670548 w 3001842"/>
                <a:gd name="connsiteY4" fmla="*/ 35160 h 3966227"/>
                <a:gd name="connsiteX5" fmla="*/ 1137273 w 3001842"/>
                <a:gd name="connsiteY5" fmla="*/ 184893 h 3966227"/>
                <a:gd name="connsiteX6" fmla="*/ 1454519 w 3001842"/>
                <a:gd name="connsiteY6" fmla="*/ 306940 h 3966227"/>
                <a:gd name="connsiteX7" fmla="*/ 1550023 w 3001842"/>
                <a:gd name="connsiteY7" fmla="*/ 245980 h 3966227"/>
                <a:gd name="connsiteX8" fmla="*/ 1698867 w 3001842"/>
                <a:gd name="connsiteY8" fmla="*/ 246996 h 3966227"/>
                <a:gd name="connsiteX9" fmla="*/ 1941183 w 3001842"/>
                <a:gd name="connsiteY9" fmla="*/ 774300 h 3966227"/>
                <a:gd name="connsiteX10" fmla="*/ 2008239 w 3001842"/>
                <a:gd name="connsiteY10" fmla="*/ 932796 h 3966227"/>
                <a:gd name="connsiteX11" fmla="*/ 2099679 w 3001842"/>
                <a:gd name="connsiteY11" fmla="*/ 1079100 h 3966227"/>
                <a:gd name="connsiteX12" fmla="*/ 2221599 w 3001842"/>
                <a:gd name="connsiteY12" fmla="*/ 1219308 h 3966227"/>
                <a:gd name="connsiteX13" fmla="*/ 2434959 w 3001842"/>
                <a:gd name="connsiteY13" fmla="*/ 1438764 h 3966227"/>
                <a:gd name="connsiteX14" fmla="*/ 2715375 w 3001842"/>
                <a:gd name="connsiteY14" fmla="*/ 1725276 h 3966227"/>
                <a:gd name="connsiteX15" fmla="*/ 2883015 w 3001842"/>
                <a:gd name="connsiteY15" fmla="*/ 1956924 h 3966227"/>
                <a:gd name="connsiteX16" fmla="*/ 2891143 w 3001842"/>
                <a:gd name="connsiteY16" fmla="*/ 2542648 h 3966227"/>
                <a:gd name="connsiteX17" fmla="*/ 2958707 w 3001842"/>
                <a:gd name="connsiteY17" fmla="*/ 2923140 h 3966227"/>
                <a:gd name="connsiteX18" fmla="*/ 2991727 w 3001842"/>
                <a:gd name="connsiteY18" fmla="*/ 3225400 h 3966227"/>
                <a:gd name="connsiteX19" fmla="*/ 2782431 w 3001842"/>
                <a:gd name="connsiteY19" fmla="*/ 3375260 h 3966227"/>
                <a:gd name="connsiteX20" fmla="*/ 2599551 w 3001842"/>
                <a:gd name="connsiteY20" fmla="*/ 3797916 h 3966227"/>
                <a:gd name="connsiteX21" fmla="*/ 2436991 w 3001842"/>
                <a:gd name="connsiteY21" fmla="*/ 3966064 h 3966227"/>
                <a:gd name="connsiteX22" fmla="*/ 2299323 w 3001842"/>
                <a:gd name="connsiteY22" fmla="*/ 3738988 h 3966227"/>
                <a:gd name="connsiteX23" fmla="*/ 2154543 w 3001842"/>
                <a:gd name="connsiteY23" fmla="*/ 3419964 h 3966227"/>
                <a:gd name="connsiteX24" fmla="*/ 1996047 w 3001842"/>
                <a:gd name="connsiteY24" fmla="*/ 3401676 h 3966227"/>
                <a:gd name="connsiteX25" fmla="*/ 1807071 w 3001842"/>
                <a:gd name="connsiteY25" fmla="*/ 3450444 h 3966227"/>
                <a:gd name="connsiteX26" fmla="*/ 1101078 w 3001842"/>
                <a:gd name="connsiteY26" fmla="*/ 3578460 h 3966227"/>
                <a:gd name="connsiteX27" fmla="*/ 825615 w 3001842"/>
                <a:gd name="connsiteY27" fmla="*/ 3483591 h 3966227"/>
                <a:gd name="connsiteX28" fmla="*/ 332220 w 3001842"/>
                <a:gd name="connsiteY28" fmla="*/ 2926950 h 3966227"/>
                <a:gd name="connsiteX29" fmla="*/ 317742 w 3001842"/>
                <a:gd name="connsiteY29" fmla="*/ 2603862 h 3966227"/>
                <a:gd name="connsiteX30" fmla="*/ 192774 w 3001842"/>
                <a:gd name="connsiteY30" fmla="*/ 2425554 h 3966227"/>
                <a:gd name="connsiteX31" fmla="*/ 35421 w 3001842"/>
                <a:gd name="connsiteY31" fmla="*/ 2246484 h 3966227"/>
                <a:gd name="connsiteX32" fmla="*/ 100191 w 3001842"/>
                <a:gd name="connsiteY32" fmla="*/ 1792332 h 3966227"/>
                <a:gd name="connsiteX33" fmla="*/ 48756 w 3001842"/>
                <a:gd name="connsiteY33" fmla="*/ 1532490 h 3966227"/>
                <a:gd name="connsiteX34" fmla="*/ 10656 w 3001842"/>
                <a:gd name="connsiteY34" fmla="*/ 1114152 h 3966227"/>
                <a:gd name="connsiteX35" fmla="*/ 196584 w 3001842"/>
                <a:gd name="connsiteY35" fmla="*/ 931272 h 3966227"/>
                <a:gd name="connsiteX36" fmla="*/ 589395 w 3001842"/>
                <a:gd name="connsiteY36" fmla="*/ 663429 h 3966227"/>
                <a:gd name="connsiteX0" fmla="*/ 589395 w 3001842"/>
                <a:gd name="connsiteY0" fmla="*/ 697716 h 4000514"/>
                <a:gd name="connsiteX1" fmla="*/ 461379 w 3001842"/>
                <a:gd name="connsiteY1" fmla="*/ 511407 h 4000514"/>
                <a:gd name="connsiteX2" fmla="*/ 310884 w 3001842"/>
                <a:gd name="connsiteY2" fmla="*/ 311001 h 4000514"/>
                <a:gd name="connsiteX3" fmla="*/ 441457 w 3001842"/>
                <a:gd name="connsiteY3" fmla="*/ 63418 h 4000514"/>
                <a:gd name="connsiteX4" fmla="*/ 726030 w 3001842"/>
                <a:gd name="connsiteY4" fmla="*/ 10497 h 4000514"/>
                <a:gd name="connsiteX5" fmla="*/ 1137273 w 3001842"/>
                <a:gd name="connsiteY5" fmla="*/ 219180 h 4000514"/>
                <a:gd name="connsiteX6" fmla="*/ 1454519 w 3001842"/>
                <a:gd name="connsiteY6" fmla="*/ 341227 h 4000514"/>
                <a:gd name="connsiteX7" fmla="*/ 1550023 w 3001842"/>
                <a:gd name="connsiteY7" fmla="*/ 280267 h 4000514"/>
                <a:gd name="connsiteX8" fmla="*/ 1698867 w 3001842"/>
                <a:gd name="connsiteY8" fmla="*/ 281283 h 4000514"/>
                <a:gd name="connsiteX9" fmla="*/ 1941183 w 3001842"/>
                <a:gd name="connsiteY9" fmla="*/ 808587 h 4000514"/>
                <a:gd name="connsiteX10" fmla="*/ 2008239 w 3001842"/>
                <a:gd name="connsiteY10" fmla="*/ 967083 h 4000514"/>
                <a:gd name="connsiteX11" fmla="*/ 2099679 w 3001842"/>
                <a:gd name="connsiteY11" fmla="*/ 1113387 h 4000514"/>
                <a:gd name="connsiteX12" fmla="*/ 2221599 w 3001842"/>
                <a:gd name="connsiteY12" fmla="*/ 1253595 h 4000514"/>
                <a:gd name="connsiteX13" fmla="*/ 2434959 w 3001842"/>
                <a:gd name="connsiteY13" fmla="*/ 1473051 h 4000514"/>
                <a:gd name="connsiteX14" fmla="*/ 2715375 w 3001842"/>
                <a:gd name="connsiteY14" fmla="*/ 1759563 h 4000514"/>
                <a:gd name="connsiteX15" fmla="*/ 2883015 w 3001842"/>
                <a:gd name="connsiteY15" fmla="*/ 1991211 h 4000514"/>
                <a:gd name="connsiteX16" fmla="*/ 2891143 w 3001842"/>
                <a:gd name="connsiteY16" fmla="*/ 2576935 h 4000514"/>
                <a:gd name="connsiteX17" fmla="*/ 2958707 w 3001842"/>
                <a:gd name="connsiteY17" fmla="*/ 2957427 h 4000514"/>
                <a:gd name="connsiteX18" fmla="*/ 2991727 w 3001842"/>
                <a:gd name="connsiteY18" fmla="*/ 3259687 h 4000514"/>
                <a:gd name="connsiteX19" fmla="*/ 2782431 w 3001842"/>
                <a:gd name="connsiteY19" fmla="*/ 3409547 h 4000514"/>
                <a:gd name="connsiteX20" fmla="*/ 2599551 w 3001842"/>
                <a:gd name="connsiteY20" fmla="*/ 3832203 h 4000514"/>
                <a:gd name="connsiteX21" fmla="*/ 2436991 w 3001842"/>
                <a:gd name="connsiteY21" fmla="*/ 4000351 h 4000514"/>
                <a:gd name="connsiteX22" fmla="*/ 2299323 w 3001842"/>
                <a:gd name="connsiteY22" fmla="*/ 3773275 h 4000514"/>
                <a:gd name="connsiteX23" fmla="*/ 2154543 w 3001842"/>
                <a:gd name="connsiteY23" fmla="*/ 3454251 h 4000514"/>
                <a:gd name="connsiteX24" fmla="*/ 1996047 w 3001842"/>
                <a:gd name="connsiteY24" fmla="*/ 3435963 h 4000514"/>
                <a:gd name="connsiteX25" fmla="*/ 1807071 w 3001842"/>
                <a:gd name="connsiteY25" fmla="*/ 3484731 h 4000514"/>
                <a:gd name="connsiteX26" fmla="*/ 1101078 w 3001842"/>
                <a:gd name="connsiteY26" fmla="*/ 3612747 h 4000514"/>
                <a:gd name="connsiteX27" fmla="*/ 825615 w 3001842"/>
                <a:gd name="connsiteY27" fmla="*/ 3517878 h 4000514"/>
                <a:gd name="connsiteX28" fmla="*/ 332220 w 3001842"/>
                <a:gd name="connsiteY28" fmla="*/ 2961237 h 4000514"/>
                <a:gd name="connsiteX29" fmla="*/ 317742 w 3001842"/>
                <a:gd name="connsiteY29" fmla="*/ 2638149 h 4000514"/>
                <a:gd name="connsiteX30" fmla="*/ 192774 w 3001842"/>
                <a:gd name="connsiteY30" fmla="*/ 2459841 h 4000514"/>
                <a:gd name="connsiteX31" fmla="*/ 35421 w 3001842"/>
                <a:gd name="connsiteY31" fmla="*/ 2280771 h 4000514"/>
                <a:gd name="connsiteX32" fmla="*/ 100191 w 3001842"/>
                <a:gd name="connsiteY32" fmla="*/ 1826619 h 4000514"/>
                <a:gd name="connsiteX33" fmla="*/ 48756 w 3001842"/>
                <a:gd name="connsiteY33" fmla="*/ 1566777 h 4000514"/>
                <a:gd name="connsiteX34" fmla="*/ 10656 w 3001842"/>
                <a:gd name="connsiteY34" fmla="*/ 1148439 h 4000514"/>
                <a:gd name="connsiteX35" fmla="*/ 196584 w 3001842"/>
                <a:gd name="connsiteY35" fmla="*/ 965559 h 4000514"/>
                <a:gd name="connsiteX36" fmla="*/ 589395 w 3001842"/>
                <a:gd name="connsiteY36" fmla="*/ 697716 h 4000514"/>
                <a:gd name="connsiteX0" fmla="*/ 589395 w 3001842"/>
                <a:gd name="connsiteY0" fmla="*/ 737939 h 4040737"/>
                <a:gd name="connsiteX1" fmla="*/ 461379 w 3001842"/>
                <a:gd name="connsiteY1" fmla="*/ 551630 h 4040737"/>
                <a:gd name="connsiteX2" fmla="*/ 310884 w 3001842"/>
                <a:gd name="connsiteY2" fmla="*/ 351224 h 4040737"/>
                <a:gd name="connsiteX3" fmla="*/ 441457 w 3001842"/>
                <a:gd name="connsiteY3" fmla="*/ 103641 h 4040737"/>
                <a:gd name="connsiteX4" fmla="*/ 757239 w 3001842"/>
                <a:gd name="connsiteY4" fmla="*/ 5641 h 4040737"/>
                <a:gd name="connsiteX5" fmla="*/ 1137273 w 3001842"/>
                <a:gd name="connsiteY5" fmla="*/ 259403 h 4040737"/>
                <a:gd name="connsiteX6" fmla="*/ 1454519 w 3001842"/>
                <a:gd name="connsiteY6" fmla="*/ 381450 h 4040737"/>
                <a:gd name="connsiteX7" fmla="*/ 1550023 w 3001842"/>
                <a:gd name="connsiteY7" fmla="*/ 320490 h 4040737"/>
                <a:gd name="connsiteX8" fmla="*/ 1698867 w 3001842"/>
                <a:gd name="connsiteY8" fmla="*/ 321506 h 4040737"/>
                <a:gd name="connsiteX9" fmla="*/ 1941183 w 3001842"/>
                <a:gd name="connsiteY9" fmla="*/ 848810 h 4040737"/>
                <a:gd name="connsiteX10" fmla="*/ 2008239 w 3001842"/>
                <a:gd name="connsiteY10" fmla="*/ 1007306 h 4040737"/>
                <a:gd name="connsiteX11" fmla="*/ 2099679 w 3001842"/>
                <a:gd name="connsiteY11" fmla="*/ 1153610 h 4040737"/>
                <a:gd name="connsiteX12" fmla="*/ 2221599 w 3001842"/>
                <a:gd name="connsiteY12" fmla="*/ 1293818 h 4040737"/>
                <a:gd name="connsiteX13" fmla="*/ 2434959 w 3001842"/>
                <a:gd name="connsiteY13" fmla="*/ 1513274 h 4040737"/>
                <a:gd name="connsiteX14" fmla="*/ 2715375 w 3001842"/>
                <a:gd name="connsiteY14" fmla="*/ 1799786 h 4040737"/>
                <a:gd name="connsiteX15" fmla="*/ 2883015 w 3001842"/>
                <a:gd name="connsiteY15" fmla="*/ 2031434 h 4040737"/>
                <a:gd name="connsiteX16" fmla="*/ 2891143 w 3001842"/>
                <a:gd name="connsiteY16" fmla="*/ 2617158 h 4040737"/>
                <a:gd name="connsiteX17" fmla="*/ 2958707 w 3001842"/>
                <a:gd name="connsiteY17" fmla="*/ 2997650 h 4040737"/>
                <a:gd name="connsiteX18" fmla="*/ 2991727 w 3001842"/>
                <a:gd name="connsiteY18" fmla="*/ 3299910 h 4040737"/>
                <a:gd name="connsiteX19" fmla="*/ 2782431 w 3001842"/>
                <a:gd name="connsiteY19" fmla="*/ 3449770 h 4040737"/>
                <a:gd name="connsiteX20" fmla="*/ 2599551 w 3001842"/>
                <a:gd name="connsiteY20" fmla="*/ 3872426 h 4040737"/>
                <a:gd name="connsiteX21" fmla="*/ 2436991 w 3001842"/>
                <a:gd name="connsiteY21" fmla="*/ 4040574 h 4040737"/>
                <a:gd name="connsiteX22" fmla="*/ 2299323 w 3001842"/>
                <a:gd name="connsiteY22" fmla="*/ 3813498 h 4040737"/>
                <a:gd name="connsiteX23" fmla="*/ 2154543 w 3001842"/>
                <a:gd name="connsiteY23" fmla="*/ 3494474 h 4040737"/>
                <a:gd name="connsiteX24" fmla="*/ 1996047 w 3001842"/>
                <a:gd name="connsiteY24" fmla="*/ 3476186 h 4040737"/>
                <a:gd name="connsiteX25" fmla="*/ 1807071 w 3001842"/>
                <a:gd name="connsiteY25" fmla="*/ 3524954 h 4040737"/>
                <a:gd name="connsiteX26" fmla="*/ 1101078 w 3001842"/>
                <a:gd name="connsiteY26" fmla="*/ 3652970 h 4040737"/>
                <a:gd name="connsiteX27" fmla="*/ 825615 w 3001842"/>
                <a:gd name="connsiteY27" fmla="*/ 3558101 h 4040737"/>
                <a:gd name="connsiteX28" fmla="*/ 332220 w 3001842"/>
                <a:gd name="connsiteY28" fmla="*/ 3001460 h 4040737"/>
                <a:gd name="connsiteX29" fmla="*/ 317742 w 3001842"/>
                <a:gd name="connsiteY29" fmla="*/ 2678372 h 4040737"/>
                <a:gd name="connsiteX30" fmla="*/ 192774 w 3001842"/>
                <a:gd name="connsiteY30" fmla="*/ 2500064 h 4040737"/>
                <a:gd name="connsiteX31" fmla="*/ 35421 w 3001842"/>
                <a:gd name="connsiteY31" fmla="*/ 2320994 h 4040737"/>
                <a:gd name="connsiteX32" fmla="*/ 100191 w 3001842"/>
                <a:gd name="connsiteY32" fmla="*/ 1866842 h 4040737"/>
                <a:gd name="connsiteX33" fmla="*/ 48756 w 3001842"/>
                <a:gd name="connsiteY33" fmla="*/ 1607000 h 4040737"/>
                <a:gd name="connsiteX34" fmla="*/ 10656 w 3001842"/>
                <a:gd name="connsiteY34" fmla="*/ 1188662 h 4040737"/>
                <a:gd name="connsiteX35" fmla="*/ 196584 w 3001842"/>
                <a:gd name="connsiteY35" fmla="*/ 1005782 h 4040737"/>
                <a:gd name="connsiteX36" fmla="*/ 589395 w 3001842"/>
                <a:gd name="connsiteY36" fmla="*/ 737939 h 4040737"/>
                <a:gd name="connsiteX0" fmla="*/ 589395 w 3001842"/>
                <a:gd name="connsiteY0" fmla="*/ 737939 h 4040737"/>
                <a:gd name="connsiteX1" fmla="*/ 461379 w 3001842"/>
                <a:gd name="connsiteY1" fmla="*/ 551630 h 4040737"/>
                <a:gd name="connsiteX2" fmla="*/ 404509 w 3001842"/>
                <a:gd name="connsiteY2" fmla="*/ 240260 h 4040737"/>
                <a:gd name="connsiteX3" fmla="*/ 441457 w 3001842"/>
                <a:gd name="connsiteY3" fmla="*/ 103641 h 4040737"/>
                <a:gd name="connsiteX4" fmla="*/ 757239 w 3001842"/>
                <a:gd name="connsiteY4" fmla="*/ 5641 h 4040737"/>
                <a:gd name="connsiteX5" fmla="*/ 1137273 w 3001842"/>
                <a:gd name="connsiteY5" fmla="*/ 259403 h 4040737"/>
                <a:gd name="connsiteX6" fmla="*/ 1454519 w 3001842"/>
                <a:gd name="connsiteY6" fmla="*/ 381450 h 4040737"/>
                <a:gd name="connsiteX7" fmla="*/ 1550023 w 3001842"/>
                <a:gd name="connsiteY7" fmla="*/ 320490 h 4040737"/>
                <a:gd name="connsiteX8" fmla="*/ 1698867 w 3001842"/>
                <a:gd name="connsiteY8" fmla="*/ 321506 h 4040737"/>
                <a:gd name="connsiteX9" fmla="*/ 1941183 w 3001842"/>
                <a:gd name="connsiteY9" fmla="*/ 848810 h 4040737"/>
                <a:gd name="connsiteX10" fmla="*/ 2008239 w 3001842"/>
                <a:gd name="connsiteY10" fmla="*/ 1007306 h 4040737"/>
                <a:gd name="connsiteX11" fmla="*/ 2099679 w 3001842"/>
                <a:gd name="connsiteY11" fmla="*/ 1153610 h 4040737"/>
                <a:gd name="connsiteX12" fmla="*/ 2221599 w 3001842"/>
                <a:gd name="connsiteY12" fmla="*/ 1293818 h 4040737"/>
                <a:gd name="connsiteX13" fmla="*/ 2434959 w 3001842"/>
                <a:gd name="connsiteY13" fmla="*/ 1513274 h 4040737"/>
                <a:gd name="connsiteX14" fmla="*/ 2715375 w 3001842"/>
                <a:gd name="connsiteY14" fmla="*/ 1799786 h 4040737"/>
                <a:gd name="connsiteX15" fmla="*/ 2883015 w 3001842"/>
                <a:gd name="connsiteY15" fmla="*/ 2031434 h 4040737"/>
                <a:gd name="connsiteX16" fmla="*/ 2891143 w 3001842"/>
                <a:gd name="connsiteY16" fmla="*/ 2617158 h 4040737"/>
                <a:gd name="connsiteX17" fmla="*/ 2958707 w 3001842"/>
                <a:gd name="connsiteY17" fmla="*/ 2997650 h 4040737"/>
                <a:gd name="connsiteX18" fmla="*/ 2991727 w 3001842"/>
                <a:gd name="connsiteY18" fmla="*/ 3299910 h 4040737"/>
                <a:gd name="connsiteX19" fmla="*/ 2782431 w 3001842"/>
                <a:gd name="connsiteY19" fmla="*/ 3449770 h 4040737"/>
                <a:gd name="connsiteX20" fmla="*/ 2599551 w 3001842"/>
                <a:gd name="connsiteY20" fmla="*/ 3872426 h 4040737"/>
                <a:gd name="connsiteX21" fmla="*/ 2436991 w 3001842"/>
                <a:gd name="connsiteY21" fmla="*/ 4040574 h 4040737"/>
                <a:gd name="connsiteX22" fmla="*/ 2299323 w 3001842"/>
                <a:gd name="connsiteY22" fmla="*/ 3813498 h 4040737"/>
                <a:gd name="connsiteX23" fmla="*/ 2154543 w 3001842"/>
                <a:gd name="connsiteY23" fmla="*/ 3494474 h 4040737"/>
                <a:gd name="connsiteX24" fmla="*/ 1996047 w 3001842"/>
                <a:gd name="connsiteY24" fmla="*/ 3476186 h 4040737"/>
                <a:gd name="connsiteX25" fmla="*/ 1807071 w 3001842"/>
                <a:gd name="connsiteY25" fmla="*/ 3524954 h 4040737"/>
                <a:gd name="connsiteX26" fmla="*/ 1101078 w 3001842"/>
                <a:gd name="connsiteY26" fmla="*/ 3652970 h 4040737"/>
                <a:gd name="connsiteX27" fmla="*/ 825615 w 3001842"/>
                <a:gd name="connsiteY27" fmla="*/ 3558101 h 4040737"/>
                <a:gd name="connsiteX28" fmla="*/ 332220 w 3001842"/>
                <a:gd name="connsiteY28" fmla="*/ 3001460 h 4040737"/>
                <a:gd name="connsiteX29" fmla="*/ 317742 w 3001842"/>
                <a:gd name="connsiteY29" fmla="*/ 2678372 h 4040737"/>
                <a:gd name="connsiteX30" fmla="*/ 192774 w 3001842"/>
                <a:gd name="connsiteY30" fmla="*/ 2500064 h 4040737"/>
                <a:gd name="connsiteX31" fmla="*/ 35421 w 3001842"/>
                <a:gd name="connsiteY31" fmla="*/ 2320994 h 4040737"/>
                <a:gd name="connsiteX32" fmla="*/ 100191 w 3001842"/>
                <a:gd name="connsiteY32" fmla="*/ 1866842 h 4040737"/>
                <a:gd name="connsiteX33" fmla="*/ 48756 w 3001842"/>
                <a:gd name="connsiteY33" fmla="*/ 1607000 h 4040737"/>
                <a:gd name="connsiteX34" fmla="*/ 10656 w 3001842"/>
                <a:gd name="connsiteY34" fmla="*/ 1188662 h 4040737"/>
                <a:gd name="connsiteX35" fmla="*/ 196584 w 3001842"/>
                <a:gd name="connsiteY35" fmla="*/ 1005782 h 4040737"/>
                <a:gd name="connsiteX36" fmla="*/ 589395 w 3001842"/>
                <a:gd name="connsiteY36" fmla="*/ 737939 h 4040737"/>
                <a:gd name="connsiteX0" fmla="*/ 589395 w 3001842"/>
                <a:gd name="connsiteY0" fmla="*/ 740885 h 4043683"/>
                <a:gd name="connsiteX1" fmla="*/ 461379 w 3001842"/>
                <a:gd name="connsiteY1" fmla="*/ 554576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35421 w 3001842"/>
                <a:gd name="connsiteY30" fmla="*/ 2323940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589395 w 3001842"/>
                <a:gd name="connsiteY35" fmla="*/ 740885 h 4043683"/>
                <a:gd name="connsiteX0" fmla="*/ 589395 w 3001842"/>
                <a:gd name="connsiteY0" fmla="*/ 740885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35421 w 3001842"/>
                <a:gd name="connsiteY30" fmla="*/ 2323940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589395 w 3001842"/>
                <a:gd name="connsiteY35" fmla="*/ 740885 h 4043683"/>
                <a:gd name="connsiteX0" fmla="*/ 589395 w 3001842"/>
                <a:gd name="connsiteY0" fmla="*/ 740885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35421 w 3001842"/>
                <a:gd name="connsiteY30" fmla="*/ 2323940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589395 w 3001842"/>
                <a:gd name="connsiteY35" fmla="*/ 740885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35421 w 3001842"/>
                <a:gd name="connsiteY30" fmla="*/ 2323940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641410 w 3001842"/>
                <a:gd name="connsiteY35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01078 w 3001842"/>
                <a:gd name="connsiteY25" fmla="*/ 3655916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56227 w 3001842"/>
                <a:gd name="connsiteY30" fmla="*/ 2344746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641410 w 3001842"/>
                <a:gd name="connsiteY35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807071 w 3001842"/>
                <a:gd name="connsiteY24" fmla="*/ 3527900 h 4043683"/>
                <a:gd name="connsiteX25" fmla="*/ 1125351 w 3001842"/>
                <a:gd name="connsiteY25" fmla="*/ 3676722 h 4043683"/>
                <a:gd name="connsiteX26" fmla="*/ 825615 w 3001842"/>
                <a:gd name="connsiteY26" fmla="*/ 3561047 h 4043683"/>
                <a:gd name="connsiteX27" fmla="*/ 332220 w 3001842"/>
                <a:gd name="connsiteY27" fmla="*/ 3004406 h 4043683"/>
                <a:gd name="connsiteX28" fmla="*/ 317742 w 3001842"/>
                <a:gd name="connsiteY28" fmla="*/ 2681318 h 4043683"/>
                <a:gd name="connsiteX29" fmla="*/ 192774 w 3001842"/>
                <a:gd name="connsiteY29" fmla="*/ 2503010 h 4043683"/>
                <a:gd name="connsiteX30" fmla="*/ 56227 w 3001842"/>
                <a:gd name="connsiteY30" fmla="*/ 2344746 h 4043683"/>
                <a:gd name="connsiteX31" fmla="*/ 100191 w 3001842"/>
                <a:gd name="connsiteY31" fmla="*/ 1869788 h 4043683"/>
                <a:gd name="connsiteX32" fmla="*/ 48756 w 3001842"/>
                <a:gd name="connsiteY32" fmla="*/ 1609946 h 4043683"/>
                <a:gd name="connsiteX33" fmla="*/ 10656 w 3001842"/>
                <a:gd name="connsiteY33" fmla="*/ 1191608 h 4043683"/>
                <a:gd name="connsiteX34" fmla="*/ 196584 w 3001842"/>
                <a:gd name="connsiteY34" fmla="*/ 1008728 h 4043683"/>
                <a:gd name="connsiteX35" fmla="*/ 641410 w 3001842"/>
                <a:gd name="connsiteY35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996047 w 3001842"/>
                <a:gd name="connsiteY23" fmla="*/ 3479132 h 4043683"/>
                <a:gd name="connsiteX24" fmla="*/ 1125351 w 3001842"/>
                <a:gd name="connsiteY24" fmla="*/ 3676722 h 4043683"/>
                <a:gd name="connsiteX25" fmla="*/ 825615 w 3001842"/>
                <a:gd name="connsiteY25" fmla="*/ 3561047 h 4043683"/>
                <a:gd name="connsiteX26" fmla="*/ 332220 w 3001842"/>
                <a:gd name="connsiteY26" fmla="*/ 3004406 h 4043683"/>
                <a:gd name="connsiteX27" fmla="*/ 317742 w 3001842"/>
                <a:gd name="connsiteY27" fmla="*/ 2681318 h 4043683"/>
                <a:gd name="connsiteX28" fmla="*/ 192774 w 3001842"/>
                <a:gd name="connsiteY28" fmla="*/ 2503010 h 4043683"/>
                <a:gd name="connsiteX29" fmla="*/ 56227 w 3001842"/>
                <a:gd name="connsiteY29" fmla="*/ 2344746 h 4043683"/>
                <a:gd name="connsiteX30" fmla="*/ 100191 w 3001842"/>
                <a:gd name="connsiteY30" fmla="*/ 1869788 h 4043683"/>
                <a:gd name="connsiteX31" fmla="*/ 48756 w 3001842"/>
                <a:gd name="connsiteY31" fmla="*/ 1609946 h 4043683"/>
                <a:gd name="connsiteX32" fmla="*/ 10656 w 3001842"/>
                <a:gd name="connsiteY32" fmla="*/ 1191608 h 4043683"/>
                <a:gd name="connsiteX33" fmla="*/ 196584 w 3001842"/>
                <a:gd name="connsiteY33" fmla="*/ 1008728 h 4043683"/>
                <a:gd name="connsiteX34" fmla="*/ 641410 w 3001842"/>
                <a:gd name="connsiteY34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54543 w 3001842"/>
                <a:gd name="connsiteY22" fmla="*/ 3497420 h 4043683"/>
                <a:gd name="connsiteX23" fmla="*/ 1125351 w 3001842"/>
                <a:gd name="connsiteY23" fmla="*/ 3676722 h 4043683"/>
                <a:gd name="connsiteX24" fmla="*/ 825615 w 3001842"/>
                <a:gd name="connsiteY24" fmla="*/ 3561047 h 4043683"/>
                <a:gd name="connsiteX25" fmla="*/ 332220 w 3001842"/>
                <a:gd name="connsiteY25" fmla="*/ 3004406 h 4043683"/>
                <a:gd name="connsiteX26" fmla="*/ 317742 w 3001842"/>
                <a:gd name="connsiteY26" fmla="*/ 2681318 h 4043683"/>
                <a:gd name="connsiteX27" fmla="*/ 192774 w 3001842"/>
                <a:gd name="connsiteY27" fmla="*/ 2503010 h 4043683"/>
                <a:gd name="connsiteX28" fmla="*/ 56227 w 3001842"/>
                <a:gd name="connsiteY28" fmla="*/ 2344746 h 4043683"/>
                <a:gd name="connsiteX29" fmla="*/ 100191 w 3001842"/>
                <a:gd name="connsiteY29" fmla="*/ 1869788 h 4043683"/>
                <a:gd name="connsiteX30" fmla="*/ 48756 w 3001842"/>
                <a:gd name="connsiteY30" fmla="*/ 1609946 h 4043683"/>
                <a:gd name="connsiteX31" fmla="*/ 10656 w 3001842"/>
                <a:gd name="connsiteY31" fmla="*/ 1191608 h 4043683"/>
                <a:gd name="connsiteX32" fmla="*/ 196584 w 3001842"/>
                <a:gd name="connsiteY32" fmla="*/ 1008728 h 4043683"/>
                <a:gd name="connsiteX33" fmla="*/ 641410 w 3001842"/>
                <a:gd name="connsiteY33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96155 w 3001842"/>
                <a:gd name="connsiteY22" fmla="*/ 3480082 h 4043683"/>
                <a:gd name="connsiteX23" fmla="*/ 1125351 w 3001842"/>
                <a:gd name="connsiteY23" fmla="*/ 3676722 h 4043683"/>
                <a:gd name="connsiteX24" fmla="*/ 825615 w 3001842"/>
                <a:gd name="connsiteY24" fmla="*/ 3561047 h 4043683"/>
                <a:gd name="connsiteX25" fmla="*/ 332220 w 3001842"/>
                <a:gd name="connsiteY25" fmla="*/ 3004406 h 4043683"/>
                <a:gd name="connsiteX26" fmla="*/ 317742 w 3001842"/>
                <a:gd name="connsiteY26" fmla="*/ 2681318 h 4043683"/>
                <a:gd name="connsiteX27" fmla="*/ 192774 w 3001842"/>
                <a:gd name="connsiteY27" fmla="*/ 2503010 h 4043683"/>
                <a:gd name="connsiteX28" fmla="*/ 56227 w 3001842"/>
                <a:gd name="connsiteY28" fmla="*/ 2344746 h 4043683"/>
                <a:gd name="connsiteX29" fmla="*/ 100191 w 3001842"/>
                <a:gd name="connsiteY29" fmla="*/ 1869788 h 4043683"/>
                <a:gd name="connsiteX30" fmla="*/ 48756 w 3001842"/>
                <a:gd name="connsiteY30" fmla="*/ 1609946 h 4043683"/>
                <a:gd name="connsiteX31" fmla="*/ 10656 w 3001842"/>
                <a:gd name="connsiteY31" fmla="*/ 1191608 h 4043683"/>
                <a:gd name="connsiteX32" fmla="*/ 196584 w 3001842"/>
                <a:gd name="connsiteY32" fmla="*/ 1008728 h 4043683"/>
                <a:gd name="connsiteX33" fmla="*/ 641410 w 3001842"/>
                <a:gd name="connsiteY33" fmla="*/ 723547 h 4043683"/>
                <a:gd name="connsiteX0" fmla="*/ 641410 w 3001842"/>
                <a:gd name="connsiteY0" fmla="*/ 723547 h 4043683"/>
                <a:gd name="connsiteX1" fmla="*/ 582746 w 3001842"/>
                <a:gd name="connsiteY1" fmla="*/ 402001 h 4043683"/>
                <a:gd name="connsiteX2" fmla="*/ 441457 w 3001842"/>
                <a:gd name="connsiteY2" fmla="*/ 106587 h 4043683"/>
                <a:gd name="connsiteX3" fmla="*/ 757239 w 3001842"/>
                <a:gd name="connsiteY3" fmla="*/ 8587 h 4043683"/>
                <a:gd name="connsiteX4" fmla="*/ 1137273 w 3001842"/>
                <a:gd name="connsiteY4" fmla="*/ 262349 h 4043683"/>
                <a:gd name="connsiteX5" fmla="*/ 1454519 w 3001842"/>
                <a:gd name="connsiteY5" fmla="*/ 384396 h 4043683"/>
                <a:gd name="connsiteX6" fmla="*/ 1550023 w 3001842"/>
                <a:gd name="connsiteY6" fmla="*/ 323436 h 4043683"/>
                <a:gd name="connsiteX7" fmla="*/ 1698867 w 3001842"/>
                <a:gd name="connsiteY7" fmla="*/ 324452 h 4043683"/>
                <a:gd name="connsiteX8" fmla="*/ 1941183 w 3001842"/>
                <a:gd name="connsiteY8" fmla="*/ 851756 h 4043683"/>
                <a:gd name="connsiteX9" fmla="*/ 2008239 w 3001842"/>
                <a:gd name="connsiteY9" fmla="*/ 1010252 h 4043683"/>
                <a:gd name="connsiteX10" fmla="*/ 2099679 w 3001842"/>
                <a:gd name="connsiteY10" fmla="*/ 1156556 h 4043683"/>
                <a:gd name="connsiteX11" fmla="*/ 2221599 w 3001842"/>
                <a:gd name="connsiteY11" fmla="*/ 1296764 h 4043683"/>
                <a:gd name="connsiteX12" fmla="*/ 2434959 w 3001842"/>
                <a:gd name="connsiteY12" fmla="*/ 1516220 h 4043683"/>
                <a:gd name="connsiteX13" fmla="*/ 2715375 w 3001842"/>
                <a:gd name="connsiteY13" fmla="*/ 1802732 h 4043683"/>
                <a:gd name="connsiteX14" fmla="*/ 2883015 w 3001842"/>
                <a:gd name="connsiteY14" fmla="*/ 2034380 h 4043683"/>
                <a:gd name="connsiteX15" fmla="*/ 2891143 w 3001842"/>
                <a:gd name="connsiteY15" fmla="*/ 2620104 h 4043683"/>
                <a:gd name="connsiteX16" fmla="*/ 2958707 w 3001842"/>
                <a:gd name="connsiteY16" fmla="*/ 3000596 h 4043683"/>
                <a:gd name="connsiteX17" fmla="*/ 2991727 w 3001842"/>
                <a:gd name="connsiteY17" fmla="*/ 3302856 h 4043683"/>
                <a:gd name="connsiteX18" fmla="*/ 2782431 w 3001842"/>
                <a:gd name="connsiteY18" fmla="*/ 3452716 h 4043683"/>
                <a:gd name="connsiteX19" fmla="*/ 2599551 w 3001842"/>
                <a:gd name="connsiteY19" fmla="*/ 3875372 h 4043683"/>
                <a:gd name="connsiteX20" fmla="*/ 2436991 w 3001842"/>
                <a:gd name="connsiteY20" fmla="*/ 4043520 h 4043683"/>
                <a:gd name="connsiteX21" fmla="*/ 2299323 w 3001842"/>
                <a:gd name="connsiteY21" fmla="*/ 3816444 h 4043683"/>
                <a:gd name="connsiteX22" fmla="*/ 2196155 w 3001842"/>
                <a:gd name="connsiteY22" fmla="*/ 3480082 h 4043683"/>
                <a:gd name="connsiteX23" fmla="*/ 1125351 w 3001842"/>
                <a:gd name="connsiteY23" fmla="*/ 3676722 h 4043683"/>
                <a:gd name="connsiteX24" fmla="*/ 825615 w 3001842"/>
                <a:gd name="connsiteY24" fmla="*/ 3561047 h 4043683"/>
                <a:gd name="connsiteX25" fmla="*/ 332220 w 3001842"/>
                <a:gd name="connsiteY25" fmla="*/ 3004406 h 4043683"/>
                <a:gd name="connsiteX26" fmla="*/ 317742 w 3001842"/>
                <a:gd name="connsiteY26" fmla="*/ 2681318 h 4043683"/>
                <a:gd name="connsiteX27" fmla="*/ 192774 w 3001842"/>
                <a:gd name="connsiteY27" fmla="*/ 2503010 h 4043683"/>
                <a:gd name="connsiteX28" fmla="*/ 56227 w 3001842"/>
                <a:gd name="connsiteY28" fmla="*/ 2344746 h 4043683"/>
                <a:gd name="connsiteX29" fmla="*/ 100191 w 3001842"/>
                <a:gd name="connsiteY29" fmla="*/ 1869788 h 4043683"/>
                <a:gd name="connsiteX30" fmla="*/ 48756 w 3001842"/>
                <a:gd name="connsiteY30" fmla="*/ 1609946 h 4043683"/>
                <a:gd name="connsiteX31" fmla="*/ 10656 w 3001842"/>
                <a:gd name="connsiteY31" fmla="*/ 1191608 h 4043683"/>
                <a:gd name="connsiteX32" fmla="*/ 196584 w 3001842"/>
                <a:gd name="connsiteY32" fmla="*/ 1008728 h 4043683"/>
                <a:gd name="connsiteX33" fmla="*/ 641410 w 3001842"/>
                <a:gd name="connsiteY33" fmla="*/ 723547 h 4043683"/>
                <a:gd name="connsiteX0" fmla="*/ 641410 w 3001842"/>
                <a:gd name="connsiteY0" fmla="*/ 723547 h 4106043"/>
                <a:gd name="connsiteX1" fmla="*/ 582746 w 3001842"/>
                <a:gd name="connsiteY1" fmla="*/ 402001 h 4106043"/>
                <a:gd name="connsiteX2" fmla="*/ 441457 w 3001842"/>
                <a:gd name="connsiteY2" fmla="*/ 106587 h 4106043"/>
                <a:gd name="connsiteX3" fmla="*/ 757239 w 3001842"/>
                <a:gd name="connsiteY3" fmla="*/ 8587 h 4106043"/>
                <a:gd name="connsiteX4" fmla="*/ 1137273 w 3001842"/>
                <a:gd name="connsiteY4" fmla="*/ 262349 h 4106043"/>
                <a:gd name="connsiteX5" fmla="*/ 1454519 w 3001842"/>
                <a:gd name="connsiteY5" fmla="*/ 384396 h 4106043"/>
                <a:gd name="connsiteX6" fmla="*/ 1550023 w 3001842"/>
                <a:gd name="connsiteY6" fmla="*/ 323436 h 4106043"/>
                <a:gd name="connsiteX7" fmla="*/ 1698867 w 3001842"/>
                <a:gd name="connsiteY7" fmla="*/ 324452 h 4106043"/>
                <a:gd name="connsiteX8" fmla="*/ 1941183 w 3001842"/>
                <a:gd name="connsiteY8" fmla="*/ 851756 h 4106043"/>
                <a:gd name="connsiteX9" fmla="*/ 2008239 w 3001842"/>
                <a:gd name="connsiteY9" fmla="*/ 1010252 h 4106043"/>
                <a:gd name="connsiteX10" fmla="*/ 2099679 w 3001842"/>
                <a:gd name="connsiteY10" fmla="*/ 1156556 h 4106043"/>
                <a:gd name="connsiteX11" fmla="*/ 2221599 w 3001842"/>
                <a:gd name="connsiteY11" fmla="*/ 1296764 h 4106043"/>
                <a:gd name="connsiteX12" fmla="*/ 2434959 w 3001842"/>
                <a:gd name="connsiteY12" fmla="*/ 1516220 h 4106043"/>
                <a:gd name="connsiteX13" fmla="*/ 2715375 w 3001842"/>
                <a:gd name="connsiteY13" fmla="*/ 1802732 h 4106043"/>
                <a:gd name="connsiteX14" fmla="*/ 2883015 w 3001842"/>
                <a:gd name="connsiteY14" fmla="*/ 2034380 h 4106043"/>
                <a:gd name="connsiteX15" fmla="*/ 2891143 w 3001842"/>
                <a:gd name="connsiteY15" fmla="*/ 2620104 h 4106043"/>
                <a:gd name="connsiteX16" fmla="*/ 2958707 w 3001842"/>
                <a:gd name="connsiteY16" fmla="*/ 3000596 h 4106043"/>
                <a:gd name="connsiteX17" fmla="*/ 2991727 w 3001842"/>
                <a:gd name="connsiteY17" fmla="*/ 3302856 h 4106043"/>
                <a:gd name="connsiteX18" fmla="*/ 2782431 w 3001842"/>
                <a:gd name="connsiteY18" fmla="*/ 3452716 h 4106043"/>
                <a:gd name="connsiteX19" fmla="*/ 2599551 w 3001842"/>
                <a:gd name="connsiteY19" fmla="*/ 3875372 h 4106043"/>
                <a:gd name="connsiteX20" fmla="*/ 2665854 w 3001842"/>
                <a:gd name="connsiteY20" fmla="*/ 4105938 h 4106043"/>
                <a:gd name="connsiteX21" fmla="*/ 2299323 w 3001842"/>
                <a:gd name="connsiteY21" fmla="*/ 3816444 h 4106043"/>
                <a:gd name="connsiteX22" fmla="*/ 2196155 w 3001842"/>
                <a:gd name="connsiteY22" fmla="*/ 3480082 h 4106043"/>
                <a:gd name="connsiteX23" fmla="*/ 1125351 w 3001842"/>
                <a:gd name="connsiteY23" fmla="*/ 3676722 h 4106043"/>
                <a:gd name="connsiteX24" fmla="*/ 825615 w 3001842"/>
                <a:gd name="connsiteY24" fmla="*/ 3561047 h 4106043"/>
                <a:gd name="connsiteX25" fmla="*/ 332220 w 3001842"/>
                <a:gd name="connsiteY25" fmla="*/ 3004406 h 4106043"/>
                <a:gd name="connsiteX26" fmla="*/ 317742 w 3001842"/>
                <a:gd name="connsiteY26" fmla="*/ 2681318 h 4106043"/>
                <a:gd name="connsiteX27" fmla="*/ 192774 w 3001842"/>
                <a:gd name="connsiteY27" fmla="*/ 2503010 h 4106043"/>
                <a:gd name="connsiteX28" fmla="*/ 56227 w 3001842"/>
                <a:gd name="connsiteY28" fmla="*/ 2344746 h 4106043"/>
                <a:gd name="connsiteX29" fmla="*/ 100191 w 3001842"/>
                <a:gd name="connsiteY29" fmla="*/ 1869788 h 4106043"/>
                <a:gd name="connsiteX30" fmla="*/ 48756 w 3001842"/>
                <a:gd name="connsiteY30" fmla="*/ 1609946 h 4106043"/>
                <a:gd name="connsiteX31" fmla="*/ 10656 w 3001842"/>
                <a:gd name="connsiteY31" fmla="*/ 1191608 h 4106043"/>
                <a:gd name="connsiteX32" fmla="*/ 196584 w 3001842"/>
                <a:gd name="connsiteY32" fmla="*/ 1008728 h 4106043"/>
                <a:gd name="connsiteX33" fmla="*/ 641410 w 3001842"/>
                <a:gd name="connsiteY33" fmla="*/ 723547 h 4106043"/>
                <a:gd name="connsiteX0" fmla="*/ 641410 w 3001842"/>
                <a:gd name="connsiteY0" fmla="*/ 723547 h 4106031"/>
                <a:gd name="connsiteX1" fmla="*/ 582746 w 3001842"/>
                <a:gd name="connsiteY1" fmla="*/ 402001 h 4106031"/>
                <a:gd name="connsiteX2" fmla="*/ 441457 w 3001842"/>
                <a:gd name="connsiteY2" fmla="*/ 106587 h 4106031"/>
                <a:gd name="connsiteX3" fmla="*/ 757239 w 3001842"/>
                <a:gd name="connsiteY3" fmla="*/ 8587 h 4106031"/>
                <a:gd name="connsiteX4" fmla="*/ 1137273 w 3001842"/>
                <a:gd name="connsiteY4" fmla="*/ 262349 h 4106031"/>
                <a:gd name="connsiteX5" fmla="*/ 1454519 w 3001842"/>
                <a:gd name="connsiteY5" fmla="*/ 384396 h 4106031"/>
                <a:gd name="connsiteX6" fmla="*/ 1550023 w 3001842"/>
                <a:gd name="connsiteY6" fmla="*/ 323436 h 4106031"/>
                <a:gd name="connsiteX7" fmla="*/ 1698867 w 3001842"/>
                <a:gd name="connsiteY7" fmla="*/ 324452 h 4106031"/>
                <a:gd name="connsiteX8" fmla="*/ 1941183 w 3001842"/>
                <a:gd name="connsiteY8" fmla="*/ 851756 h 4106031"/>
                <a:gd name="connsiteX9" fmla="*/ 2008239 w 3001842"/>
                <a:gd name="connsiteY9" fmla="*/ 1010252 h 4106031"/>
                <a:gd name="connsiteX10" fmla="*/ 2099679 w 3001842"/>
                <a:gd name="connsiteY10" fmla="*/ 1156556 h 4106031"/>
                <a:gd name="connsiteX11" fmla="*/ 2221599 w 3001842"/>
                <a:gd name="connsiteY11" fmla="*/ 1296764 h 4106031"/>
                <a:gd name="connsiteX12" fmla="*/ 2434959 w 3001842"/>
                <a:gd name="connsiteY12" fmla="*/ 1516220 h 4106031"/>
                <a:gd name="connsiteX13" fmla="*/ 2715375 w 3001842"/>
                <a:gd name="connsiteY13" fmla="*/ 1802732 h 4106031"/>
                <a:gd name="connsiteX14" fmla="*/ 2883015 w 3001842"/>
                <a:gd name="connsiteY14" fmla="*/ 2034380 h 4106031"/>
                <a:gd name="connsiteX15" fmla="*/ 2891143 w 3001842"/>
                <a:gd name="connsiteY15" fmla="*/ 2620104 h 4106031"/>
                <a:gd name="connsiteX16" fmla="*/ 2958707 w 3001842"/>
                <a:gd name="connsiteY16" fmla="*/ 3000596 h 4106031"/>
                <a:gd name="connsiteX17" fmla="*/ 2991727 w 3001842"/>
                <a:gd name="connsiteY17" fmla="*/ 3302856 h 4106031"/>
                <a:gd name="connsiteX18" fmla="*/ 2782431 w 3001842"/>
                <a:gd name="connsiteY18" fmla="*/ 3452716 h 4106031"/>
                <a:gd name="connsiteX19" fmla="*/ 2724385 w 3001842"/>
                <a:gd name="connsiteY19" fmla="*/ 3854566 h 4106031"/>
                <a:gd name="connsiteX20" fmla="*/ 2665854 w 3001842"/>
                <a:gd name="connsiteY20" fmla="*/ 4105938 h 4106031"/>
                <a:gd name="connsiteX21" fmla="*/ 2299323 w 3001842"/>
                <a:gd name="connsiteY21" fmla="*/ 3816444 h 4106031"/>
                <a:gd name="connsiteX22" fmla="*/ 2196155 w 3001842"/>
                <a:gd name="connsiteY22" fmla="*/ 3480082 h 4106031"/>
                <a:gd name="connsiteX23" fmla="*/ 1125351 w 3001842"/>
                <a:gd name="connsiteY23" fmla="*/ 3676722 h 4106031"/>
                <a:gd name="connsiteX24" fmla="*/ 825615 w 3001842"/>
                <a:gd name="connsiteY24" fmla="*/ 3561047 h 4106031"/>
                <a:gd name="connsiteX25" fmla="*/ 332220 w 3001842"/>
                <a:gd name="connsiteY25" fmla="*/ 3004406 h 4106031"/>
                <a:gd name="connsiteX26" fmla="*/ 317742 w 3001842"/>
                <a:gd name="connsiteY26" fmla="*/ 2681318 h 4106031"/>
                <a:gd name="connsiteX27" fmla="*/ 192774 w 3001842"/>
                <a:gd name="connsiteY27" fmla="*/ 2503010 h 4106031"/>
                <a:gd name="connsiteX28" fmla="*/ 56227 w 3001842"/>
                <a:gd name="connsiteY28" fmla="*/ 2344746 h 4106031"/>
                <a:gd name="connsiteX29" fmla="*/ 100191 w 3001842"/>
                <a:gd name="connsiteY29" fmla="*/ 1869788 h 4106031"/>
                <a:gd name="connsiteX30" fmla="*/ 48756 w 3001842"/>
                <a:gd name="connsiteY30" fmla="*/ 1609946 h 4106031"/>
                <a:gd name="connsiteX31" fmla="*/ 10656 w 3001842"/>
                <a:gd name="connsiteY31" fmla="*/ 1191608 h 4106031"/>
                <a:gd name="connsiteX32" fmla="*/ 196584 w 3001842"/>
                <a:gd name="connsiteY32" fmla="*/ 1008728 h 4106031"/>
                <a:gd name="connsiteX33" fmla="*/ 641410 w 3001842"/>
                <a:gd name="connsiteY33" fmla="*/ 723547 h 4106031"/>
                <a:gd name="connsiteX0" fmla="*/ 641410 w 3001842"/>
                <a:gd name="connsiteY0" fmla="*/ 723547 h 4106031"/>
                <a:gd name="connsiteX1" fmla="*/ 582746 w 3001842"/>
                <a:gd name="connsiteY1" fmla="*/ 402001 h 4106031"/>
                <a:gd name="connsiteX2" fmla="*/ 441457 w 3001842"/>
                <a:gd name="connsiteY2" fmla="*/ 106587 h 4106031"/>
                <a:gd name="connsiteX3" fmla="*/ 757239 w 3001842"/>
                <a:gd name="connsiteY3" fmla="*/ 8587 h 4106031"/>
                <a:gd name="connsiteX4" fmla="*/ 1137273 w 3001842"/>
                <a:gd name="connsiteY4" fmla="*/ 262349 h 4106031"/>
                <a:gd name="connsiteX5" fmla="*/ 1454519 w 3001842"/>
                <a:gd name="connsiteY5" fmla="*/ 384396 h 4106031"/>
                <a:gd name="connsiteX6" fmla="*/ 1550023 w 3001842"/>
                <a:gd name="connsiteY6" fmla="*/ 323436 h 4106031"/>
                <a:gd name="connsiteX7" fmla="*/ 1698867 w 3001842"/>
                <a:gd name="connsiteY7" fmla="*/ 324452 h 4106031"/>
                <a:gd name="connsiteX8" fmla="*/ 1941183 w 3001842"/>
                <a:gd name="connsiteY8" fmla="*/ 851756 h 4106031"/>
                <a:gd name="connsiteX9" fmla="*/ 2008239 w 3001842"/>
                <a:gd name="connsiteY9" fmla="*/ 1010252 h 4106031"/>
                <a:gd name="connsiteX10" fmla="*/ 2099679 w 3001842"/>
                <a:gd name="connsiteY10" fmla="*/ 1156556 h 4106031"/>
                <a:gd name="connsiteX11" fmla="*/ 2221599 w 3001842"/>
                <a:gd name="connsiteY11" fmla="*/ 1296764 h 4106031"/>
                <a:gd name="connsiteX12" fmla="*/ 2434959 w 3001842"/>
                <a:gd name="connsiteY12" fmla="*/ 1516220 h 4106031"/>
                <a:gd name="connsiteX13" fmla="*/ 2715375 w 3001842"/>
                <a:gd name="connsiteY13" fmla="*/ 1802732 h 4106031"/>
                <a:gd name="connsiteX14" fmla="*/ 2883015 w 3001842"/>
                <a:gd name="connsiteY14" fmla="*/ 2034380 h 4106031"/>
                <a:gd name="connsiteX15" fmla="*/ 2891143 w 3001842"/>
                <a:gd name="connsiteY15" fmla="*/ 2620104 h 4106031"/>
                <a:gd name="connsiteX16" fmla="*/ 2958707 w 3001842"/>
                <a:gd name="connsiteY16" fmla="*/ 3000596 h 4106031"/>
                <a:gd name="connsiteX17" fmla="*/ 2991727 w 3001842"/>
                <a:gd name="connsiteY17" fmla="*/ 3302856 h 4106031"/>
                <a:gd name="connsiteX18" fmla="*/ 2782431 w 3001842"/>
                <a:gd name="connsiteY18" fmla="*/ 3452716 h 4106031"/>
                <a:gd name="connsiteX19" fmla="*/ 2724385 w 3001842"/>
                <a:gd name="connsiteY19" fmla="*/ 3854566 h 4106031"/>
                <a:gd name="connsiteX20" fmla="*/ 2665854 w 3001842"/>
                <a:gd name="connsiteY20" fmla="*/ 4105938 h 4106031"/>
                <a:gd name="connsiteX21" fmla="*/ 2389481 w 3001842"/>
                <a:gd name="connsiteY21" fmla="*/ 3757495 h 4106031"/>
                <a:gd name="connsiteX22" fmla="*/ 2196155 w 3001842"/>
                <a:gd name="connsiteY22" fmla="*/ 3480082 h 4106031"/>
                <a:gd name="connsiteX23" fmla="*/ 1125351 w 3001842"/>
                <a:gd name="connsiteY23" fmla="*/ 3676722 h 4106031"/>
                <a:gd name="connsiteX24" fmla="*/ 825615 w 3001842"/>
                <a:gd name="connsiteY24" fmla="*/ 3561047 h 4106031"/>
                <a:gd name="connsiteX25" fmla="*/ 332220 w 3001842"/>
                <a:gd name="connsiteY25" fmla="*/ 3004406 h 4106031"/>
                <a:gd name="connsiteX26" fmla="*/ 317742 w 3001842"/>
                <a:gd name="connsiteY26" fmla="*/ 2681318 h 4106031"/>
                <a:gd name="connsiteX27" fmla="*/ 192774 w 3001842"/>
                <a:gd name="connsiteY27" fmla="*/ 2503010 h 4106031"/>
                <a:gd name="connsiteX28" fmla="*/ 56227 w 3001842"/>
                <a:gd name="connsiteY28" fmla="*/ 2344746 h 4106031"/>
                <a:gd name="connsiteX29" fmla="*/ 100191 w 3001842"/>
                <a:gd name="connsiteY29" fmla="*/ 1869788 h 4106031"/>
                <a:gd name="connsiteX30" fmla="*/ 48756 w 3001842"/>
                <a:gd name="connsiteY30" fmla="*/ 1609946 h 4106031"/>
                <a:gd name="connsiteX31" fmla="*/ 10656 w 3001842"/>
                <a:gd name="connsiteY31" fmla="*/ 1191608 h 4106031"/>
                <a:gd name="connsiteX32" fmla="*/ 196584 w 3001842"/>
                <a:gd name="connsiteY32" fmla="*/ 1008728 h 4106031"/>
                <a:gd name="connsiteX33" fmla="*/ 641410 w 3001842"/>
                <a:gd name="connsiteY33" fmla="*/ 723547 h 4106031"/>
                <a:gd name="connsiteX0" fmla="*/ 641410 w 3001842"/>
                <a:gd name="connsiteY0" fmla="*/ 723547 h 4106028"/>
                <a:gd name="connsiteX1" fmla="*/ 582746 w 3001842"/>
                <a:gd name="connsiteY1" fmla="*/ 402001 h 4106028"/>
                <a:gd name="connsiteX2" fmla="*/ 441457 w 3001842"/>
                <a:gd name="connsiteY2" fmla="*/ 106587 h 4106028"/>
                <a:gd name="connsiteX3" fmla="*/ 757239 w 3001842"/>
                <a:gd name="connsiteY3" fmla="*/ 8587 h 4106028"/>
                <a:gd name="connsiteX4" fmla="*/ 1137273 w 3001842"/>
                <a:gd name="connsiteY4" fmla="*/ 262349 h 4106028"/>
                <a:gd name="connsiteX5" fmla="*/ 1454519 w 3001842"/>
                <a:gd name="connsiteY5" fmla="*/ 384396 h 4106028"/>
                <a:gd name="connsiteX6" fmla="*/ 1550023 w 3001842"/>
                <a:gd name="connsiteY6" fmla="*/ 323436 h 4106028"/>
                <a:gd name="connsiteX7" fmla="*/ 1698867 w 3001842"/>
                <a:gd name="connsiteY7" fmla="*/ 324452 h 4106028"/>
                <a:gd name="connsiteX8" fmla="*/ 1941183 w 3001842"/>
                <a:gd name="connsiteY8" fmla="*/ 851756 h 4106028"/>
                <a:gd name="connsiteX9" fmla="*/ 2008239 w 3001842"/>
                <a:gd name="connsiteY9" fmla="*/ 1010252 h 4106028"/>
                <a:gd name="connsiteX10" fmla="*/ 2099679 w 3001842"/>
                <a:gd name="connsiteY10" fmla="*/ 1156556 h 4106028"/>
                <a:gd name="connsiteX11" fmla="*/ 2221599 w 3001842"/>
                <a:gd name="connsiteY11" fmla="*/ 1296764 h 4106028"/>
                <a:gd name="connsiteX12" fmla="*/ 2434959 w 3001842"/>
                <a:gd name="connsiteY12" fmla="*/ 1516220 h 4106028"/>
                <a:gd name="connsiteX13" fmla="*/ 2715375 w 3001842"/>
                <a:gd name="connsiteY13" fmla="*/ 1802732 h 4106028"/>
                <a:gd name="connsiteX14" fmla="*/ 2883015 w 3001842"/>
                <a:gd name="connsiteY14" fmla="*/ 2034380 h 4106028"/>
                <a:gd name="connsiteX15" fmla="*/ 2891143 w 3001842"/>
                <a:gd name="connsiteY15" fmla="*/ 2620104 h 4106028"/>
                <a:gd name="connsiteX16" fmla="*/ 2958707 w 3001842"/>
                <a:gd name="connsiteY16" fmla="*/ 3000596 h 4106028"/>
                <a:gd name="connsiteX17" fmla="*/ 2991727 w 3001842"/>
                <a:gd name="connsiteY17" fmla="*/ 3302856 h 4106028"/>
                <a:gd name="connsiteX18" fmla="*/ 2782431 w 3001842"/>
                <a:gd name="connsiteY18" fmla="*/ 3452716 h 4106028"/>
                <a:gd name="connsiteX19" fmla="*/ 2786802 w 3001842"/>
                <a:gd name="connsiteY19" fmla="*/ 3847631 h 4106028"/>
                <a:gd name="connsiteX20" fmla="*/ 2665854 w 3001842"/>
                <a:gd name="connsiteY20" fmla="*/ 4105938 h 4106028"/>
                <a:gd name="connsiteX21" fmla="*/ 2389481 w 3001842"/>
                <a:gd name="connsiteY21" fmla="*/ 3757495 h 4106028"/>
                <a:gd name="connsiteX22" fmla="*/ 2196155 w 3001842"/>
                <a:gd name="connsiteY22" fmla="*/ 3480082 h 4106028"/>
                <a:gd name="connsiteX23" fmla="*/ 1125351 w 3001842"/>
                <a:gd name="connsiteY23" fmla="*/ 3676722 h 4106028"/>
                <a:gd name="connsiteX24" fmla="*/ 825615 w 3001842"/>
                <a:gd name="connsiteY24" fmla="*/ 3561047 h 4106028"/>
                <a:gd name="connsiteX25" fmla="*/ 332220 w 3001842"/>
                <a:gd name="connsiteY25" fmla="*/ 3004406 h 4106028"/>
                <a:gd name="connsiteX26" fmla="*/ 317742 w 3001842"/>
                <a:gd name="connsiteY26" fmla="*/ 2681318 h 4106028"/>
                <a:gd name="connsiteX27" fmla="*/ 192774 w 3001842"/>
                <a:gd name="connsiteY27" fmla="*/ 2503010 h 4106028"/>
                <a:gd name="connsiteX28" fmla="*/ 56227 w 3001842"/>
                <a:gd name="connsiteY28" fmla="*/ 2344746 h 4106028"/>
                <a:gd name="connsiteX29" fmla="*/ 100191 w 3001842"/>
                <a:gd name="connsiteY29" fmla="*/ 1869788 h 4106028"/>
                <a:gd name="connsiteX30" fmla="*/ 48756 w 3001842"/>
                <a:gd name="connsiteY30" fmla="*/ 1609946 h 4106028"/>
                <a:gd name="connsiteX31" fmla="*/ 10656 w 3001842"/>
                <a:gd name="connsiteY31" fmla="*/ 1191608 h 4106028"/>
                <a:gd name="connsiteX32" fmla="*/ 196584 w 3001842"/>
                <a:gd name="connsiteY32" fmla="*/ 1008728 h 4106028"/>
                <a:gd name="connsiteX33" fmla="*/ 641410 w 3001842"/>
                <a:gd name="connsiteY33" fmla="*/ 723547 h 4106028"/>
                <a:gd name="connsiteX0" fmla="*/ 641410 w 3001842"/>
                <a:gd name="connsiteY0" fmla="*/ 723547 h 4106028"/>
                <a:gd name="connsiteX1" fmla="*/ 582746 w 3001842"/>
                <a:gd name="connsiteY1" fmla="*/ 402001 h 4106028"/>
                <a:gd name="connsiteX2" fmla="*/ 441457 w 3001842"/>
                <a:gd name="connsiteY2" fmla="*/ 106587 h 4106028"/>
                <a:gd name="connsiteX3" fmla="*/ 757239 w 3001842"/>
                <a:gd name="connsiteY3" fmla="*/ 8587 h 4106028"/>
                <a:gd name="connsiteX4" fmla="*/ 1137273 w 3001842"/>
                <a:gd name="connsiteY4" fmla="*/ 262349 h 4106028"/>
                <a:gd name="connsiteX5" fmla="*/ 1454519 w 3001842"/>
                <a:gd name="connsiteY5" fmla="*/ 384396 h 4106028"/>
                <a:gd name="connsiteX6" fmla="*/ 1550023 w 3001842"/>
                <a:gd name="connsiteY6" fmla="*/ 323436 h 4106028"/>
                <a:gd name="connsiteX7" fmla="*/ 1698867 w 3001842"/>
                <a:gd name="connsiteY7" fmla="*/ 324452 h 4106028"/>
                <a:gd name="connsiteX8" fmla="*/ 1941183 w 3001842"/>
                <a:gd name="connsiteY8" fmla="*/ 851756 h 4106028"/>
                <a:gd name="connsiteX9" fmla="*/ 2008239 w 3001842"/>
                <a:gd name="connsiteY9" fmla="*/ 1010252 h 4106028"/>
                <a:gd name="connsiteX10" fmla="*/ 2099679 w 3001842"/>
                <a:gd name="connsiteY10" fmla="*/ 1156556 h 4106028"/>
                <a:gd name="connsiteX11" fmla="*/ 2221599 w 3001842"/>
                <a:gd name="connsiteY11" fmla="*/ 1296764 h 4106028"/>
                <a:gd name="connsiteX12" fmla="*/ 2434959 w 3001842"/>
                <a:gd name="connsiteY12" fmla="*/ 1516220 h 4106028"/>
                <a:gd name="connsiteX13" fmla="*/ 2715375 w 3001842"/>
                <a:gd name="connsiteY13" fmla="*/ 1802732 h 4106028"/>
                <a:gd name="connsiteX14" fmla="*/ 2883015 w 3001842"/>
                <a:gd name="connsiteY14" fmla="*/ 2034380 h 4106028"/>
                <a:gd name="connsiteX15" fmla="*/ 2891143 w 3001842"/>
                <a:gd name="connsiteY15" fmla="*/ 2620104 h 4106028"/>
                <a:gd name="connsiteX16" fmla="*/ 2958707 w 3001842"/>
                <a:gd name="connsiteY16" fmla="*/ 3000596 h 4106028"/>
                <a:gd name="connsiteX17" fmla="*/ 2991727 w 3001842"/>
                <a:gd name="connsiteY17" fmla="*/ 3302856 h 4106028"/>
                <a:gd name="connsiteX18" fmla="*/ 2827510 w 3001842"/>
                <a:gd name="connsiteY18" fmla="*/ 3435378 h 4106028"/>
                <a:gd name="connsiteX19" fmla="*/ 2786802 w 3001842"/>
                <a:gd name="connsiteY19" fmla="*/ 3847631 h 4106028"/>
                <a:gd name="connsiteX20" fmla="*/ 2665854 w 3001842"/>
                <a:gd name="connsiteY20" fmla="*/ 4105938 h 4106028"/>
                <a:gd name="connsiteX21" fmla="*/ 2389481 w 3001842"/>
                <a:gd name="connsiteY21" fmla="*/ 3757495 h 4106028"/>
                <a:gd name="connsiteX22" fmla="*/ 2196155 w 3001842"/>
                <a:gd name="connsiteY22" fmla="*/ 3480082 h 4106028"/>
                <a:gd name="connsiteX23" fmla="*/ 1125351 w 3001842"/>
                <a:gd name="connsiteY23" fmla="*/ 3676722 h 4106028"/>
                <a:gd name="connsiteX24" fmla="*/ 825615 w 3001842"/>
                <a:gd name="connsiteY24" fmla="*/ 3561047 h 4106028"/>
                <a:gd name="connsiteX25" fmla="*/ 332220 w 3001842"/>
                <a:gd name="connsiteY25" fmla="*/ 3004406 h 4106028"/>
                <a:gd name="connsiteX26" fmla="*/ 317742 w 3001842"/>
                <a:gd name="connsiteY26" fmla="*/ 2681318 h 4106028"/>
                <a:gd name="connsiteX27" fmla="*/ 192774 w 3001842"/>
                <a:gd name="connsiteY27" fmla="*/ 2503010 h 4106028"/>
                <a:gd name="connsiteX28" fmla="*/ 56227 w 3001842"/>
                <a:gd name="connsiteY28" fmla="*/ 2344746 h 4106028"/>
                <a:gd name="connsiteX29" fmla="*/ 100191 w 3001842"/>
                <a:gd name="connsiteY29" fmla="*/ 1869788 h 4106028"/>
                <a:gd name="connsiteX30" fmla="*/ 48756 w 3001842"/>
                <a:gd name="connsiteY30" fmla="*/ 1609946 h 4106028"/>
                <a:gd name="connsiteX31" fmla="*/ 10656 w 3001842"/>
                <a:gd name="connsiteY31" fmla="*/ 1191608 h 4106028"/>
                <a:gd name="connsiteX32" fmla="*/ 196584 w 3001842"/>
                <a:gd name="connsiteY32" fmla="*/ 1008728 h 4106028"/>
                <a:gd name="connsiteX33" fmla="*/ 641410 w 3001842"/>
                <a:gd name="connsiteY33" fmla="*/ 723547 h 4106028"/>
                <a:gd name="connsiteX0" fmla="*/ 641410 w 3029064"/>
                <a:gd name="connsiteY0" fmla="*/ 723547 h 4106028"/>
                <a:gd name="connsiteX1" fmla="*/ 582746 w 3029064"/>
                <a:gd name="connsiteY1" fmla="*/ 402001 h 4106028"/>
                <a:gd name="connsiteX2" fmla="*/ 441457 w 3029064"/>
                <a:gd name="connsiteY2" fmla="*/ 106587 h 4106028"/>
                <a:gd name="connsiteX3" fmla="*/ 757239 w 3029064"/>
                <a:gd name="connsiteY3" fmla="*/ 8587 h 4106028"/>
                <a:gd name="connsiteX4" fmla="*/ 1137273 w 3029064"/>
                <a:gd name="connsiteY4" fmla="*/ 262349 h 4106028"/>
                <a:gd name="connsiteX5" fmla="*/ 1454519 w 3029064"/>
                <a:gd name="connsiteY5" fmla="*/ 384396 h 4106028"/>
                <a:gd name="connsiteX6" fmla="*/ 1550023 w 3029064"/>
                <a:gd name="connsiteY6" fmla="*/ 323436 h 4106028"/>
                <a:gd name="connsiteX7" fmla="*/ 1698867 w 3029064"/>
                <a:gd name="connsiteY7" fmla="*/ 324452 h 4106028"/>
                <a:gd name="connsiteX8" fmla="*/ 1941183 w 3029064"/>
                <a:gd name="connsiteY8" fmla="*/ 851756 h 4106028"/>
                <a:gd name="connsiteX9" fmla="*/ 2008239 w 3029064"/>
                <a:gd name="connsiteY9" fmla="*/ 1010252 h 4106028"/>
                <a:gd name="connsiteX10" fmla="*/ 2099679 w 3029064"/>
                <a:gd name="connsiteY10" fmla="*/ 1156556 h 4106028"/>
                <a:gd name="connsiteX11" fmla="*/ 2221599 w 3029064"/>
                <a:gd name="connsiteY11" fmla="*/ 1296764 h 4106028"/>
                <a:gd name="connsiteX12" fmla="*/ 2434959 w 3029064"/>
                <a:gd name="connsiteY12" fmla="*/ 1516220 h 4106028"/>
                <a:gd name="connsiteX13" fmla="*/ 2715375 w 3029064"/>
                <a:gd name="connsiteY13" fmla="*/ 1802732 h 4106028"/>
                <a:gd name="connsiteX14" fmla="*/ 2883015 w 3029064"/>
                <a:gd name="connsiteY14" fmla="*/ 2034380 h 4106028"/>
                <a:gd name="connsiteX15" fmla="*/ 2891143 w 3029064"/>
                <a:gd name="connsiteY15" fmla="*/ 2620104 h 4106028"/>
                <a:gd name="connsiteX16" fmla="*/ 2958707 w 3029064"/>
                <a:gd name="connsiteY16" fmla="*/ 3000596 h 4106028"/>
                <a:gd name="connsiteX17" fmla="*/ 3022936 w 3029064"/>
                <a:gd name="connsiteY17" fmla="*/ 3302856 h 4106028"/>
                <a:gd name="connsiteX18" fmla="*/ 2827510 w 3029064"/>
                <a:gd name="connsiteY18" fmla="*/ 3435378 h 4106028"/>
                <a:gd name="connsiteX19" fmla="*/ 2786802 w 3029064"/>
                <a:gd name="connsiteY19" fmla="*/ 3847631 h 4106028"/>
                <a:gd name="connsiteX20" fmla="*/ 2665854 w 3029064"/>
                <a:gd name="connsiteY20" fmla="*/ 4105938 h 4106028"/>
                <a:gd name="connsiteX21" fmla="*/ 2389481 w 3029064"/>
                <a:gd name="connsiteY21" fmla="*/ 3757495 h 4106028"/>
                <a:gd name="connsiteX22" fmla="*/ 2196155 w 3029064"/>
                <a:gd name="connsiteY22" fmla="*/ 3480082 h 4106028"/>
                <a:gd name="connsiteX23" fmla="*/ 1125351 w 3029064"/>
                <a:gd name="connsiteY23" fmla="*/ 3676722 h 4106028"/>
                <a:gd name="connsiteX24" fmla="*/ 825615 w 3029064"/>
                <a:gd name="connsiteY24" fmla="*/ 3561047 h 4106028"/>
                <a:gd name="connsiteX25" fmla="*/ 332220 w 3029064"/>
                <a:gd name="connsiteY25" fmla="*/ 3004406 h 4106028"/>
                <a:gd name="connsiteX26" fmla="*/ 317742 w 3029064"/>
                <a:gd name="connsiteY26" fmla="*/ 2681318 h 4106028"/>
                <a:gd name="connsiteX27" fmla="*/ 192774 w 3029064"/>
                <a:gd name="connsiteY27" fmla="*/ 2503010 h 4106028"/>
                <a:gd name="connsiteX28" fmla="*/ 56227 w 3029064"/>
                <a:gd name="connsiteY28" fmla="*/ 2344746 h 4106028"/>
                <a:gd name="connsiteX29" fmla="*/ 100191 w 3029064"/>
                <a:gd name="connsiteY29" fmla="*/ 1869788 h 4106028"/>
                <a:gd name="connsiteX30" fmla="*/ 48756 w 3029064"/>
                <a:gd name="connsiteY30" fmla="*/ 1609946 h 4106028"/>
                <a:gd name="connsiteX31" fmla="*/ 10656 w 3029064"/>
                <a:gd name="connsiteY31" fmla="*/ 1191608 h 4106028"/>
                <a:gd name="connsiteX32" fmla="*/ 196584 w 3029064"/>
                <a:gd name="connsiteY32" fmla="*/ 1008728 h 4106028"/>
                <a:gd name="connsiteX33" fmla="*/ 641410 w 3029064"/>
                <a:gd name="connsiteY33" fmla="*/ 723547 h 4106028"/>
                <a:gd name="connsiteX0" fmla="*/ 641410 w 3029064"/>
                <a:gd name="connsiteY0" fmla="*/ 723547 h 4105938"/>
                <a:gd name="connsiteX1" fmla="*/ 582746 w 3029064"/>
                <a:gd name="connsiteY1" fmla="*/ 402001 h 4105938"/>
                <a:gd name="connsiteX2" fmla="*/ 441457 w 3029064"/>
                <a:gd name="connsiteY2" fmla="*/ 106587 h 4105938"/>
                <a:gd name="connsiteX3" fmla="*/ 757239 w 3029064"/>
                <a:gd name="connsiteY3" fmla="*/ 8587 h 4105938"/>
                <a:gd name="connsiteX4" fmla="*/ 1137273 w 3029064"/>
                <a:gd name="connsiteY4" fmla="*/ 262349 h 4105938"/>
                <a:gd name="connsiteX5" fmla="*/ 1454519 w 3029064"/>
                <a:gd name="connsiteY5" fmla="*/ 384396 h 4105938"/>
                <a:gd name="connsiteX6" fmla="*/ 1550023 w 3029064"/>
                <a:gd name="connsiteY6" fmla="*/ 323436 h 4105938"/>
                <a:gd name="connsiteX7" fmla="*/ 1698867 w 3029064"/>
                <a:gd name="connsiteY7" fmla="*/ 324452 h 4105938"/>
                <a:gd name="connsiteX8" fmla="*/ 1941183 w 3029064"/>
                <a:gd name="connsiteY8" fmla="*/ 851756 h 4105938"/>
                <a:gd name="connsiteX9" fmla="*/ 2008239 w 3029064"/>
                <a:gd name="connsiteY9" fmla="*/ 1010252 h 4105938"/>
                <a:gd name="connsiteX10" fmla="*/ 2099679 w 3029064"/>
                <a:gd name="connsiteY10" fmla="*/ 1156556 h 4105938"/>
                <a:gd name="connsiteX11" fmla="*/ 2221599 w 3029064"/>
                <a:gd name="connsiteY11" fmla="*/ 1296764 h 4105938"/>
                <a:gd name="connsiteX12" fmla="*/ 2434959 w 3029064"/>
                <a:gd name="connsiteY12" fmla="*/ 1516220 h 4105938"/>
                <a:gd name="connsiteX13" fmla="*/ 2715375 w 3029064"/>
                <a:gd name="connsiteY13" fmla="*/ 1802732 h 4105938"/>
                <a:gd name="connsiteX14" fmla="*/ 2883015 w 3029064"/>
                <a:gd name="connsiteY14" fmla="*/ 2034380 h 4105938"/>
                <a:gd name="connsiteX15" fmla="*/ 2891143 w 3029064"/>
                <a:gd name="connsiteY15" fmla="*/ 2620104 h 4105938"/>
                <a:gd name="connsiteX16" fmla="*/ 2958707 w 3029064"/>
                <a:gd name="connsiteY16" fmla="*/ 3000596 h 4105938"/>
                <a:gd name="connsiteX17" fmla="*/ 3022936 w 3029064"/>
                <a:gd name="connsiteY17" fmla="*/ 3302856 h 4105938"/>
                <a:gd name="connsiteX18" fmla="*/ 2827510 w 3029064"/>
                <a:gd name="connsiteY18" fmla="*/ 3435378 h 4105938"/>
                <a:gd name="connsiteX19" fmla="*/ 2665854 w 3029064"/>
                <a:gd name="connsiteY19" fmla="*/ 4105938 h 4105938"/>
                <a:gd name="connsiteX20" fmla="*/ 2389481 w 3029064"/>
                <a:gd name="connsiteY20" fmla="*/ 3757495 h 4105938"/>
                <a:gd name="connsiteX21" fmla="*/ 2196155 w 3029064"/>
                <a:gd name="connsiteY21" fmla="*/ 3480082 h 4105938"/>
                <a:gd name="connsiteX22" fmla="*/ 1125351 w 3029064"/>
                <a:gd name="connsiteY22" fmla="*/ 3676722 h 4105938"/>
                <a:gd name="connsiteX23" fmla="*/ 825615 w 3029064"/>
                <a:gd name="connsiteY23" fmla="*/ 3561047 h 4105938"/>
                <a:gd name="connsiteX24" fmla="*/ 332220 w 3029064"/>
                <a:gd name="connsiteY24" fmla="*/ 3004406 h 4105938"/>
                <a:gd name="connsiteX25" fmla="*/ 317742 w 3029064"/>
                <a:gd name="connsiteY25" fmla="*/ 2681318 h 4105938"/>
                <a:gd name="connsiteX26" fmla="*/ 192774 w 3029064"/>
                <a:gd name="connsiteY26" fmla="*/ 2503010 h 4105938"/>
                <a:gd name="connsiteX27" fmla="*/ 56227 w 3029064"/>
                <a:gd name="connsiteY27" fmla="*/ 2344746 h 4105938"/>
                <a:gd name="connsiteX28" fmla="*/ 100191 w 3029064"/>
                <a:gd name="connsiteY28" fmla="*/ 1869788 h 4105938"/>
                <a:gd name="connsiteX29" fmla="*/ 48756 w 3029064"/>
                <a:gd name="connsiteY29" fmla="*/ 1609946 h 4105938"/>
                <a:gd name="connsiteX30" fmla="*/ 10656 w 3029064"/>
                <a:gd name="connsiteY30" fmla="*/ 1191608 h 4105938"/>
                <a:gd name="connsiteX31" fmla="*/ 196584 w 3029064"/>
                <a:gd name="connsiteY31" fmla="*/ 1008728 h 4105938"/>
                <a:gd name="connsiteX32" fmla="*/ 641410 w 3029064"/>
                <a:gd name="connsiteY32" fmla="*/ 723547 h 4105938"/>
                <a:gd name="connsiteX0" fmla="*/ 641410 w 3029064"/>
                <a:gd name="connsiteY0" fmla="*/ 723547 h 4105938"/>
                <a:gd name="connsiteX1" fmla="*/ 582746 w 3029064"/>
                <a:gd name="connsiteY1" fmla="*/ 402001 h 4105938"/>
                <a:gd name="connsiteX2" fmla="*/ 441457 w 3029064"/>
                <a:gd name="connsiteY2" fmla="*/ 106587 h 4105938"/>
                <a:gd name="connsiteX3" fmla="*/ 757239 w 3029064"/>
                <a:gd name="connsiteY3" fmla="*/ 8587 h 4105938"/>
                <a:gd name="connsiteX4" fmla="*/ 1137273 w 3029064"/>
                <a:gd name="connsiteY4" fmla="*/ 262349 h 4105938"/>
                <a:gd name="connsiteX5" fmla="*/ 1454519 w 3029064"/>
                <a:gd name="connsiteY5" fmla="*/ 384396 h 4105938"/>
                <a:gd name="connsiteX6" fmla="*/ 1550023 w 3029064"/>
                <a:gd name="connsiteY6" fmla="*/ 323436 h 4105938"/>
                <a:gd name="connsiteX7" fmla="*/ 1698867 w 3029064"/>
                <a:gd name="connsiteY7" fmla="*/ 324452 h 4105938"/>
                <a:gd name="connsiteX8" fmla="*/ 1941183 w 3029064"/>
                <a:gd name="connsiteY8" fmla="*/ 851756 h 4105938"/>
                <a:gd name="connsiteX9" fmla="*/ 2008239 w 3029064"/>
                <a:gd name="connsiteY9" fmla="*/ 1010252 h 4105938"/>
                <a:gd name="connsiteX10" fmla="*/ 2099679 w 3029064"/>
                <a:gd name="connsiteY10" fmla="*/ 1156556 h 4105938"/>
                <a:gd name="connsiteX11" fmla="*/ 2221599 w 3029064"/>
                <a:gd name="connsiteY11" fmla="*/ 1296764 h 4105938"/>
                <a:gd name="connsiteX12" fmla="*/ 2434959 w 3029064"/>
                <a:gd name="connsiteY12" fmla="*/ 1516220 h 4105938"/>
                <a:gd name="connsiteX13" fmla="*/ 2715375 w 3029064"/>
                <a:gd name="connsiteY13" fmla="*/ 1802732 h 4105938"/>
                <a:gd name="connsiteX14" fmla="*/ 2883015 w 3029064"/>
                <a:gd name="connsiteY14" fmla="*/ 2034380 h 4105938"/>
                <a:gd name="connsiteX15" fmla="*/ 2891143 w 3029064"/>
                <a:gd name="connsiteY15" fmla="*/ 2620104 h 4105938"/>
                <a:gd name="connsiteX16" fmla="*/ 2958707 w 3029064"/>
                <a:gd name="connsiteY16" fmla="*/ 3000596 h 4105938"/>
                <a:gd name="connsiteX17" fmla="*/ 3022936 w 3029064"/>
                <a:gd name="connsiteY17" fmla="*/ 3302856 h 4105938"/>
                <a:gd name="connsiteX18" fmla="*/ 2827510 w 3029064"/>
                <a:gd name="connsiteY18" fmla="*/ 3435378 h 4105938"/>
                <a:gd name="connsiteX19" fmla="*/ 2665854 w 3029064"/>
                <a:gd name="connsiteY19" fmla="*/ 4105938 h 4105938"/>
                <a:gd name="connsiteX20" fmla="*/ 2389481 w 3029064"/>
                <a:gd name="connsiteY20" fmla="*/ 3757495 h 4105938"/>
                <a:gd name="connsiteX21" fmla="*/ 2196155 w 3029064"/>
                <a:gd name="connsiteY21" fmla="*/ 3480082 h 4105938"/>
                <a:gd name="connsiteX22" fmla="*/ 1125351 w 3029064"/>
                <a:gd name="connsiteY22" fmla="*/ 3676722 h 4105938"/>
                <a:gd name="connsiteX23" fmla="*/ 825615 w 3029064"/>
                <a:gd name="connsiteY23" fmla="*/ 3561047 h 4105938"/>
                <a:gd name="connsiteX24" fmla="*/ 332220 w 3029064"/>
                <a:gd name="connsiteY24" fmla="*/ 3004406 h 4105938"/>
                <a:gd name="connsiteX25" fmla="*/ 317742 w 3029064"/>
                <a:gd name="connsiteY25" fmla="*/ 2681318 h 4105938"/>
                <a:gd name="connsiteX26" fmla="*/ 192774 w 3029064"/>
                <a:gd name="connsiteY26" fmla="*/ 2503010 h 4105938"/>
                <a:gd name="connsiteX27" fmla="*/ 56227 w 3029064"/>
                <a:gd name="connsiteY27" fmla="*/ 2344746 h 4105938"/>
                <a:gd name="connsiteX28" fmla="*/ 100191 w 3029064"/>
                <a:gd name="connsiteY28" fmla="*/ 1869788 h 4105938"/>
                <a:gd name="connsiteX29" fmla="*/ 48756 w 3029064"/>
                <a:gd name="connsiteY29" fmla="*/ 1609946 h 4105938"/>
                <a:gd name="connsiteX30" fmla="*/ 10656 w 3029064"/>
                <a:gd name="connsiteY30" fmla="*/ 1191608 h 4105938"/>
                <a:gd name="connsiteX31" fmla="*/ 196584 w 3029064"/>
                <a:gd name="connsiteY31" fmla="*/ 1008728 h 4105938"/>
                <a:gd name="connsiteX32" fmla="*/ 641410 w 3029064"/>
                <a:gd name="connsiteY32" fmla="*/ 723547 h 4105938"/>
                <a:gd name="connsiteX0" fmla="*/ 641410 w 3029064"/>
                <a:gd name="connsiteY0" fmla="*/ 723547 h 4105938"/>
                <a:gd name="connsiteX1" fmla="*/ 582746 w 3029064"/>
                <a:gd name="connsiteY1" fmla="*/ 402001 h 4105938"/>
                <a:gd name="connsiteX2" fmla="*/ 441457 w 3029064"/>
                <a:gd name="connsiteY2" fmla="*/ 106587 h 4105938"/>
                <a:gd name="connsiteX3" fmla="*/ 757239 w 3029064"/>
                <a:gd name="connsiteY3" fmla="*/ 8587 h 4105938"/>
                <a:gd name="connsiteX4" fmla="*/ 1137273 w 3029064"/>
                <a:gd name="connsiteY4" fmla="*/ 262349 h 4105938"/>
                <a:gd name="connsiteX5" fmla="*/ 1454519 w 3029064"/>
                <a:gd name="connsiteY5" fmla="*/ 384396 h 4105938"/>
                <a:gd name="connsiteX6" fmla="*/ 1550023 w 3029064"/>
                <a:gd name="connsiteY6" fmla="*/ 323436 h 4105938"/>
                <a:gd name="connsiteX7" fmla="*/ 1698867 w 3029064"/>
                <a:gd name="connsiteY7" fmla="*/ 324452 h 4105938"/>
                <a:gd name="connsiteX8" fmla="*/ 1941183 w 3029064"/>
                <a:gd name="connsiteY8" fmla="*/ 851756 h 4105938"/>
                <a:gd name="connsiteX9" fmla="*/ 2008239 w 3029064"/>
                <a:gd name="connsiteY9" fmla="*/ 1010252 h 4105938"/>
                <a:gd name="connsiteX10" fmla="*/ 2099679 w 3029064"/>
                <a:gd name="connsiteY10" fmla="*/ 1156556 h 4105938"/>
                <a:gd name="connsiteX11" fmla="*/ 2221599 w 3029064"/>
                <a:gd name="connsiteY11" fmla="*/ 1296764 h 4105938"/>
                <a:gd name="connsiteX12" fmla="*/ 2434959 w 3029064"/>
                <a:gd name="connsiteY12" fmla="*/ 1516220 h 4105938"/>
                <a:gd name="connsiteX13" fmla="*/ 2715375 w 3029064"/>
                <a:gd name="connsiteY13" fmla="*/ 1802732 h 4105938"/>
                <a:gd name="connsiteX14" fmla="*/ 2883015 w 3029064"/>
                <a:gd name="connsiteY14" fmla="*/ 2034380 h 4105938"/>
                <a:gd name="connsiteX15" fmla="*/ 2891143 w 3029064"/>
                <a:gd name="connsiteY15" fmla="*/ 2620104 h 4105938"/>
                <a:gd name="connsiteX16" fmla="*/ 2958707 w 3029064"/>
                <a:gd name="connsiteY16" fmla="*/ 3000596 h 4105938"/>
                <a:gd name="connsiteX17" fmla="*/ 3022936 w 3029064"/>
                <a:gd name="connsiteY17" fmla="*/ 3302856 h 4105938"/>
                <a:gd name="connsiteX18" fmla="*/ 2827510 w 3029064"/>
                <a:gd name="connsiteY18" fmla="*/ 3435378 h 4105938"/>
                <a:gd name="connsiteX19" fmla="*/ 2693595 w 3029064"/>
                <a:gd name="connsiteY19" fmla="*/ 4105938 h 4105938"/>
                <a:gd name="connsiteX20" fmla="*/ 2389481 w 3029064"/>
                <a:gd name="connsiteY20" fmla="*/ 3757495 h 4105938"/>
                <a:gd name="connsiteX21" fmla="*/ 2196155 w 3029064"/>
                <a:gd name="connsiteY21" fmla="*/ 3480082 h 4105938"/>
                <a:gd name="connsiteX22" fmla="*/ 1125351 w 3029064"/>
                <a:gd name="connsiteY22" fmla="*/ 3676722 h 4105938"/>
                <a:gd name="connsiteX23" fmla="*/ 825615 w 3029064"/>
                <a:gd name="connsiteY23" fmla="*/ 3561047 h 4105938"/>
                <a:gd name="connsiteX24" fmla="*/ 332220 w 3029064"/>
                <a:gd name="connsiteY24" fmla="*/ 3004406 h 4105938"/>
                <a:gd name="connsiteX25" fmla="*/ 317742 w 3029064"/>
                <a:gd name="connsiteY25" fmla="*/ 2681318 h 4105938"/>
                <a:gd name="connsiteX26" fmla="*/ 192774 w 3029064"/>
                <a:gd name="connsiteY26" fmla="*/ 2503010 h 4105938"/>
                <a:gd name="connsiteX27" fmla="*/ 56227 w 3029064"/>
                <a:gd name="connsiteY27" fmla="*/ 2344746 h 4105938"/>
                <a:gd name="connsiteX28" fmla="*/ 100191 w 3029064"/>
                <a:gd name="connsiteY28" fmla="*/ 1869788 h 4105938"/>
                <a:gd name="connsiteX29" fmla="*/ 48756 w 3029064"/>
                <a:gd name="connsiteY29" fmla="*/ 1609946 h 4105938"/>
                <a:gd name="connsiteX30" fmla="*/ 10656 w 3029064"/>
                <a:gd name="connsiteY30" fmla="*/ 1191608 h 4105938"/>
                <a:gd name="connsiteX31" fmla="*/ 196584 w 3029064"/>
                <a:gd name="connsiteY31" fmla="*/ 1008728 h 4105938"/>
                <a:gd name="connsiteX32" fmla="*/ 641410 w 3029064"/>
                <a:gd name="connsiteY32" fmla="*/ 723547 h 4105938"/>
                <a:gd name="connsiteX0" fmla="*/ 641410 w 3029064"/>
                <a:gd name="connsiteY0" fmla="*/ 723547 h 4105938"/>
                <a:gd name="connsiteX1" fmla="*/ 582746 w 3029064"/>
                <a:gd name="connsiteY1" fmla="*/ 402001 h 4105938"/>
                <a:gd name="connsiteX2" fmla="*/ 441457 w 3029064"/>
                <a:gd name="connsiteY2" fmla="*/ 106587 h 4105938"/>
                <a:gd name="connsiteX3" fmla="*/ 757239 w 3029064"/>
                <a:gd name="connsiteY3" fmla="*/ 8587 h 4105938"/>
                <a:gd name="connsiteX4" fmla="*/ 1137273 w 3029064"/>
                <a:gd name="connsiteY4" fmla="*/ 262349 h 4105938"/>
                <a:gd name="connsiteX5" fmla="*/ 1454519 w 3029064"/>
                <a:gd name="connsiteY5" fmla="*/ 384396 h 4105938"/>
                <a:gd name="connsiteX6" fmla="*/ 1550023 w 3029064"/>
                <a:gd name="connsiteY6" fmla="*/ 323436 h 4105938"/>
                <a:gd name="connsiteX7" fmla="*/ 1698867 w 3029064"/>
                <a:gd name="connsiteY7" fmla="*/ 324452 h 4105938"/>
                <a:gd name="connsiteX8" fmla="*/ 1941183 w 3029064"/>
                <a:gd name="connsiteY8" fmla="*/ 851756 h 4105938"/>
                <a:gd name="connsiteX9" fmla="*/ 2008239 w 3029064"/>
                <a:gd name="connsiteY9" fmla="*/ 1010252 h 4105938"/>
                <a:gd name="connsiteX10" fmla="*/ 2099679 w 3029064"/>
                <a:gd name="connsiteY10" fmla="*/ 1156556 h 4105938"/>
                <a:gd name="connsiteX11" fmla="*/ 2221599 w 3029064"/>
                <a:gd name="connsiteY11" fmla="*/ 1296764 h 4105938"/>
                <a:gd name="connsiteX12" fmla="*/ 2434959 w 3029064"/>
                <a:gd name="connsiteY12" fmla="*/ 1516220 h 4105938"/>
                <a:gd name="connsiteX13" fmla="*/ 2715375 w 3029064"/>
                <a:gd name="connsiteY13" fmla="*/ 1802732 h 4105938"/>
                <a:gd name="connsiteX14" fmla="*/ 2883015 w 3029064"/>
                <a:gd name="connsiteY14" fmla="*/ 2034380 h 4105938"/>
                <a:gd name="connsiteX15" fmla="*/ 2891143 w 3029064"/>
                <a:gd name="connsiteY15" fmla="*/ 2620104 h 4105938"/>
                <a:gd name="connsiteX16" fmla="*/ 2958707 w 3029064"/>
                <a:gd name="connsiteY16" fmla="*/ 3000596 h 4105938"/>
                <a:gd name="connsiteX17" fmla="*/ 3022936 w 3029064"/>
                <a:gd name="connsiteY17" fmla="*/ 3302856 h 4105938"/>
                <a:gd name="connsiteX18" fmla="*/ 2827510 w 3029064"/>
                <a:gd name="connsiteY18" fmla="*/ 3435378 h 4105938"/>
                <a:gd name="connsiteX19" fmla="*/ 2693595 w 3029064"/>
                <a:gd name="connsiteY19" fmla="*/ 4105938 h 4105938"/>
                <a:gd name="connsiteX20" fmla="*/ 2389481 w 3029064"/>
                <a:gd name="connsiteY20" fmla="*/ 3757495 h 4105938"/>
                <a:gd name="connsiteX21" fmla="*/ 2196155 w 3029064"/>
                <a:gd name="connsiteY21" fmla="*/ 3480082 h 4105938"/>
                <a:gd name="connsiteX22" fmla="*/ 1125351 w 3029064"/>
                <a:gd name="connsiteY22" fmla="*/ 3676722 h 4105938"/>
                <a:gd name="connsiteX23" fmla="*/ 825615 w 3029064"/>
                <a:gd name="connsiteY23" fmla="*/ 3561047 h 4105938"/>
                <a:gd name="connsiteX24" fmla="*/ 332220 w 3029064"/>
                <a:gd name="connsiteY24" fmla="*/ 3004406 h 4105938"/>
                <a:gd name="connsiteX25" fmla="*/ 317742 w 3029064"/>
                <a:gd name="connsiteY25" fmla="*/ 2681318 h 4105938"/>
                <a:gd name="connsiteX26" fmla="*/ 192774 w 3029064"/>
                <a:gd name="connsiteY26" fmla="*/ 2503010 h 4105938"/>
                <a:gd name="connsiteX27" fmla="*/ 56227 w 3029064"/>
                <a:gd name="connsiteY27" fmla="*/ 2344746 h 4105938"/>
                <a:gd name="connsiteX28" fmla="*/ 100191 w 3029064"/>
                <a:gd name="connsiteY28" fmla="*/ 1869788 h 4105938"/>
                <a:gd name="connsiteX29" fmla="*/ 48756 w 3029064"/>
                <a:gd name="connsiteY29" fmla="*/ 1609946 h 4105938"/>
                <a:gd name="connsiteX30" fmla="*/ 10656 w 3029064"/>
                <a:gd name="connsiteY30" fmla="*/ 1191608 h 4105938"/>
                <a:gd name="connsiteX31" fmla="*/ 196584 w 3029064"/>
                <a:gd name="connsiteY31" fmla="*/ 1008728 h 4105938"/>
                <a:gd name="connsiteX32" fmla="*/ 641410 w 3029064"/>
                <a:gd name="connsiteY32" fmla="*/ 723547 h 4105938"/>
                <a:gd name="connsiteX0" fmla="*/ 641410 w 3029064"/>
                <a:gd name="connsiteY0" fmla="*/ 723547 h 4106479"/>
                <a:gd name="connsiteX1" fmla="*/ 582746 w 3029064"/>
                <a:gd name="connsiteY1" fmla="*/ 402001 h 4106479"/>
                <a:gd name="connsiteX2" fmla="*/ 441457 w 3029064"/>
                <a:gd name="connsiteY2" fmla="*/ 106587 h 4106479"/>
                <a:gd name="connsiteX3" fmla="*/ 757239 w 3029064"/>
                <a:gd name="connsiteY3" fmla="*/ 8587 h 4106479"/>
                <a:gd name="connsiteX4" fmla="*/ 1137273 w 3029064"/>
                <a:gd name="connsiteY4" fmla="*/ 262349 h 4106479"/>
                <a:gd name="connsiteX5" fmla="*/ 1454519 w 3029064"/>
                <a:gd name="connsiteY5" fmla="*/ 384396 h 4106479"/>
                <a:gd name="connsiteX6" fmla="*/ 1550023 w 3029064"/>
                <a:gd name="connsiteY6" fmla="*/ 323436 h 4106479"/>
                <a:gd name="connsiteX7" fmla="*/ 1698867 w 3029064"/>
                <a:gd name="connsiteY7" fmla="*/ 324452 h 4106479"/>
                <a:gd name="connsiteX8" fmla="*/ 1941183 w 3029064"/>
                <a:gd name="connsiteY8" fmla="*/ 851756 h 4106479"/>
                <a:gd name="connsiteX9" fmla="*/ 2008239 w 3029064"/>
                <a:gd name="connsiteY9" fmla="*/ 1010252 h 4106479"/>
                <a:gd name="connsiteX10" fmla="*/ 2099679 w 3029064"/>
                <a:gd name="connsiteY10" fmla="*/ 1156556 h 4106479"/>
                <a:gd name="connsiteX11" fmla="*/ 2221599 w 3029064"/>
                <a:gd name="connsiteY11" fmla="*/ 1296764 h 4106479"/>
                <a:gd name="connsiteX12" fmla="*/ 2434959 w 3029064"/>
                <a:gd name="connsiteY12" fmla="*/ 1516220 h 4106479"/>
                <a:gd name="connsiteX13" fmla="*/ 2715375 w 3029064"/>
                <a:gd name="connsiteY13" fmla="*/ 1802732 h 4106479"/>
                <a:gd name="connsiteX14" fmla="*/ 2883015 w 3029064"/>
                <a:gd name="connsiteY14" fmla="*/ 2034380 h 4106479"/>
                <a:gd name="connsiteX15" fmla="*/ 2891143 w 3029064"/>
                <a:gd name="connsiteY15" fmla="*/ 2620104 h 4106479"/>
                <a:gd name="connsiteX16" fmla="*/ 2958707 w 3029064"/>
                <a:gd name="connsiteY16" fmla="*/ 3000596 h 4106479"/>
                <a:gd name="connsiteX17" fmla="*/ 3022936 w 3029064"/>
                <a:gd name="connsiteY17" fmla="*/ 3302856 h 4106479"/>
                <a:gd name="connsiteX18" fmla="*/ 2827510 w 3029064"/>
                <a:gd name="connsiteY18" fmla="*/ 3435378 h 4106479"/>
                <a:gd name="connsiteX19" fmla="*/ 2693595 w 3029064"/>
                <a:gd name="connsiteY19" fmla="*/ 4105938 h 4106479"/>
                <a:gd name="connsiteX20" fmla="*/ 2389481 w 3029064"/>
                <a:gd name="connsiteY20" fmla="*/ 3757495 h 4106479"/>
                <a:gd name="connsiteX21" fmla="*/ 2196155 w 3029064"/>
                <a:gd name="connsiteY21" fmla="*/ 3480082 h 4106479"/>
                <a:gd name="connsiteX22" fmla="*/ 1125351 w 3029064"/>
                <a:gd name="connsiteY22" fmla="*/ 3676722 h 4106479"/>
                <a:gd name="connsiteX23" fmla="*/ 825615 w 3029064"/>
                <a:gd name="connsiteY23" fmla="*/ 3561047 h 4106479"/>
                <a:gd name="connsiteX24" fmla="*/ 332220 w 3029064"/>
                <a:gd name="connsiteY24" fmla="*/ 3004406 h 4106479"/>
                <a:gd name="connsiteX25" fmla="*/ 317742 w 3029064"/>
                <a:gd name="connsiteY25" fmla="*/ 2681318 h 4106479"/>
                <a:gd name="connsiteX26" fmla="*/ 192774 w 3029064"/>
                <a:gd name="connsiteY26" fmla="*/ 2503010 h 4106479"/>
                <a:gd name="connsiteX27" fmla="*/ 56227 w 3029064"/>
                <a:gd name="connsiteY27" fmla="*/ 2344746 h 4106479"/>
                <a:gd name="connsiteX28" fmla="*/ 100191 w 3029064"/>
                <a:gd name="connsiteY28" fmla="*/ 1869788 h 4106479"/>
                <a:gd name="connsiteX29" fmla="*/ 48756 w 3029064"/>
                <a:gd name="connsiteY29" fmla="*/ 1609946 h 4106479"/>
                <a:gd name="connsiteX30" fmla="*/ 10656 w 3029064"/>
                <a:gd name="connsiteY30" fmla="*/ 1191608 h 4106479"/>
                <a:gd name="connsiteX31" fmla="*/ 196584 w 3029064"/>
                <a:gd name="connsiteY31" fmla="*/ 1008728 h 4106479"/>
                <a:gd name="connsiteX32" fmla="*/ 641410 w 3029064"/>
                <a:gd name="connsiteY32" fmla="*/ 723547 h 4106479"/>
                <a:gd name="connsiteX0" fmla="*/ 641410 w 3029064"/>
                <a:gd name="connsiteY0" fmla="*/ 723547 h 4106459"/>
                <a:gd name="connsiteX1" fmla="*/ 582746 w 3029064"/>
                <a:gd name="connsiteY1" fmla="*/ 402001 h 4106459"/>
                <a:gd name="connsiteX2" fmla="*/ 441457 w 3029064"/>
                <a:gd name="connsiteY2" fmla="*/ 106587 h 4106459"/>
                <a:gd name="connsiteX3" fmla="*/ 757239 w 3029064"/>
                <a:gd name="connsiteY3" fmla="*/ 8587 h 4106459"/>
                <a:gd name="connsiteX4" fmla="*/ 1137273 w 3029064"/>
                <a:gd name="connsiteY4" fmla="*/ 262349 h 4106459"/>
                <a:gd name="connsiteX5" fmla="*/ 1454519 w 3029064"/>
                <a:gd name="connsiteY5" fmla="*/ 384396 h 4106459"/>
                <a:gd name="connsiteX6" fmla="*/ 1550023 w 3029064"/>
                <a:gd name="connsiteY6" fmla="*/ 323436 h 4106459"/>
                <a:gd name="connsiteX7" fmla="*/ 1698867 w 3029064"/>
                <a:gd name="connsiteY7" fmla="*/ 324452 h 4106459"/>
                <a:gd name="connsiteX8" fmla="*/ 1941183 w 3029064"/>
                <a:gd name="connsiteY8" fmla="*/ 851756 h 4106459"/>
                <a:gd name="connsiteX9" fmla="*/ 2008239 w 3029064"/>
                <a:gd name="connsiteY9" fmla="*/ 1010252 h 4106459"/>
                <a:gd name="connsiteX10" fmla="*/ 2099679 w 3029064"/>
                <a:gd name="connsiteY10" fmla="*/ 1156556 h 4106459"/>
                <a:gd name="connsiteX11" fmla="*/ 2221599 w 3029064"/>
                <a:gd name="connsiteY11" fmla="*/ 1296764 h 4106459"/>
                <a:gd name="connsiteX12" fmla="*/ 2434959 w 3029064"/>
                <a:gd name="connsiteY12" fmla="*/ 1516220 h 4106459"/>
                <a:gd name="connsiteX13" fmla="*/ 2715375 w 3029064"/>
                <a:gd name="connsiteY13" fmla="*/ 1802732 h 4106459"/>
                <a:gd name="connsiteX14" fmla="*/ 2883015 w 3029064"/>
                <a:gd name="connsiteY14" fmla="*/ 2034380 h 4106459"/>
                <a:gd name="connsiteX15" fmla="*/ 2891143 w 3029064"/>
                <a:gd name="connsiteY15" fmla="*/ 2620104 h 4106459"/>
                <a:gd name="connsiteX16" fmla="*/ 2958707 w 3029064"/>
                <a:gd name="connsiteY16" fmla="*/ 3000596 h 4106459"/>
                <a:gd name="connsiteX17" fmla="*/ 3022936 w 3029064"/>
                <a:gd name="connsiteY17" fmla="*/ 3302856 h 4106459"/>
                <a:gd name="connsiteX18" fmla="*/ 2827510 w 3029064"/>
                <a:gd name="connsiteY18" fmla="*/ 3435378 h 4106459"/>
                <a:gd name="connsiteX19" fmla="*/ 2693595 w 3029064"/>
                <a:gd name="connsiteY19" fmla="*/ 4105938 h 4106459"/>
                <a:gd name="connsiteX20" fmla="*/ 2396416 w 3029064"/>
                <a:gd name="connsiteY20" fmla="*/ 3747092 h 4106459"/>
                <a:gd name="connsiteX21" fmla="*/ 2196155 w 3029064"/>
                <a:gd name="connsiteY21" fmla="*/ 3480082 h 4106459"/>
                <a:gd name="connsiteX22" fmla="*/ 1125351 w 3029064"/>
                <a:gd name="connsiteY22" fmla="*/ 3676722 h 4106459"/>
                <a:gd name="connsiteX23" fmla="*/ 825615 w 3029064"/>
                <a:gd name="connsiteY23" fmla="*/ 3561047 h 4106459"/>
                <a:gd name="connsiteX24" fmla="*/ 332220 w 3029064"/>
                <a:gd name="connsiteY24" fmla="*/ 3004406 h 4106459"/>
                <a:gd name="connsiteX25" fmla="*/ 317742 w 3029064"/>
                <a:gd name="connsiteY25" fmla="*/ 2681318 h 4106459"/>
                <a:gd name="connsiteX26" fmla="*/ 192774 w 3029064"/>
                <a:gd name="connsiteY26" fmla="*/ 2503010 h 4106459"/>
                <a:gd name="connsiteX27" fmla="*/ 56227 w 3029064"/>
                <a:gd name="connsiteY27" fmla="*/ 2344746 h 4106459"/>
                <a:gd name="connsiteX28" fmla="*/ 100191 w 3029064"/>
                <a:gd name="connsiteY28" fmla="*/ 1869788 h 4106459"/>
                <a:gd name="connsiteX29" fmla="*/ 48756 w 3029064"/>
                <a:gd name="connsiteY29" fmla="*/ 1609946 h 4106459"/>
                <a:gd name="connsiteX30" fmla="*/ 10656 w 3029064"/>
                <a:gd name="connsiteY30" fmla="*/ 1191608 h 4106459"/>
                <a:gd name="connsiteX31" fmla="*/ 196584 w 3029064"/>
                <a:gd name="connsiteY31" fmla="*/ 1008728 h 4106459"/>
                <a:gd name="connsiteX32" fmla="*/ 641410 w 3029064"/>
                <a:gd name="connsiteY32" fmla="*/ 723547 h 4106459"/>
                <a:gd name="connsiteX0" fmla="*/ 641410 w 3029064"/>
                <a:gd name="connsiteY0" fmla="*/ 723547 h 4106497"/>
                <a:gd name="connsiteX1" fmla="*/ 582746 w 3029064"/>
                <a:gd name="connsiteY1" fmla="*/ 402001 h 4106497"/>
                <a:gd name="connsiteX2" fmla="*/ 441457 w 3029064"/>
                <a:gd name="connsiteY2" fmla="*/ 106587 h 4106497"/>
                <a:gd name="connsiteX3" fmla="*/ 757239 w 3029064"/>
                <a:gd name="connsiteY3" fmla="*/ 8587 h 4106497"/>
                <a:gd name="connsiteX4" fmla="*/ 1137273 w 3029064"/>
                <a:gd name="connsiteY4" fmla="*/ 262349 h 4106497"/>
                <a:gd name="connsiteX5" fmla="*/ 1454519 w 3029064"/>
                <a:gd name="connsiteY5" fmla="*/ 384396 h 4106497"/>
                <a:gd name="connsiteX6" fmla="*/ 1550023 w 3029064"/>
                <a:gd name="connsiteY6" fmla="*/ 323436 h 4106497"/>
                <a:gd name="connsiteX7" fmla="*/ 1698867 w 3029064"/>
                <a:gd name="connsiteY7" fmla="*/ 324452 h 4106497"/>
                <a:gd name="connsiteX8" fmla="*/ 1941183 w 3029064"/>
                <a:gd name="connsiteY8" fmla="*/ 851756 h 4106497"/>
                <a:gd name="connsiteX9" fmla="*/ 2008239 w 3029064"/>
                <a:gd name="connsiteY9" fmla="*/ 1010252 h 4106497"/>
                <a:gd name="connsiteX10" fmla="*/ 2099679 w 3029064"/>
                <a:gd name="connsiteY10" fmla="*/ 1156556 h 4106497"/>
                <a:gd name="connsiteX11" fmla="*/ 2221599 w 3029064"/>
                <a:gd name="connsiteY11" fmla="*/ 1296764 h 4106497"/>
                <a:gd name="connsiteX12" fmla="*/ 2434959 w 3029064"/>
                <a:gd name="connsiteY12" fmla="*/ 1516220 h 4106497"/>
                <a:gd name="connsiteX13" fmla="*/ 2715375 w 3029064"/>
                <a:gd name="connsiteY13" fmla="*/ 1802732 h 4106497"/>
                <a:gd name="connsiteX14" fmla="*/ 2883015 w 3029064"/>
                <a:gd name="connsiteY14" fmla="*/ 2034380 h 4106497"/>
                <a:gd name="connsiteX15" fmla="*/ 2891143 w 3029064"/>
                <a:gd name="connsiteY15" fmla="*/ 2620104 h 4106497"/>
                <a:gd name="connsiteX16" fmla="*/ 2958707 w 3029064"/>
                <a:gd name="connsiteY16" fmla="*/ 3000596 h 4106497"/>
                <a:gd name="connsiteX17" fmla="*/ 3022936 w 3029064"/>
                <a:gd name="connsiteY17" fmla="*/ 3302856 h 4106497"/>
                <a:gd name="connsiteX18" fmla="*/ 2827510 w 3029064"/>
                <a:gd name="connsiteY18" fmla="*/ 3435378 h 4106497"/>
                <a:gd name="connsiteX19" fmla="*/ 2693595 w 3029064"/>
                <a:gd name="connsiteY19" fmla="*/ 4105938 h 4106497"/>
                <a:gd name="connsiteX20" fmla="*/ 2396416 w 3029064"/>
                <a:gd name="connsiteY20" fmla="*/ 3747092 h 4106497"/>
                <a:gd name="connsiteX21" fmla="*/ 2196155 w 3029064"/>
                <a:gd name="connsiteY21" fmla="*/ 3480082 h 4106497"/>
                <a:gd name="connsiteX22" fmla="*/ 1125351 w 3029064"/>
                <a:gd name="connsiteY22" fmla="*/ 3676722 h 4106497"/>
                <a:gd name="connsiteX23" fmla="*/ 825615 w 3029064"/>
                <a:gd name="connsiteY23" fmla="*/ 3561047 h 4106497"/>
                <a:gd name="connsiteX24" fmla="*/ 332220 w 3029064"/>
                <a:gd name="connsiteY24" fmla="*/ 3004406 h 4106497"/>
                <a:gd name="connsiteX25" fmla="*/ 317742 w 3029064"/>
                <a:gd name="connsiteY25" fmla="*/ 2681318 h 4106497"/>
                <a:gd name="connsiteX26" fmla="*/ 192774 w 3029064"/>
                <a:gd name="connsiteY26" fmla="*/ 2503010 h 4106497"/>
                <a:gd name="connsiteX27" fmla="*/ 56227 w 3029064"/>
                <a:gd name="connsiteY27" fmla="*/ 2344746 h 4106497"/>
                <a:gd name="connsiteX28" fmla="*/ 100191 w 3029064"/>
                <a:gd name="connsiteY28" fmla="*/ 1869788 h 4106497"/>
                <a:gd name="connsiteX29" fmla="*/ 48756 w 3029064"/>
                <a:gd name="connsiteY29" fmla="*/ 1609946 h 4106497"/>
                <a:gd name="connsiteX30" fmla="*/ 10656 w 3029064"/>
                <a:gd name="connsiteY30" fmla="*/ 1191608 h 4106497"/>
                <a:gd name="connsiteX31" fmla="*/ 196584 w 3029064"/>
                <a:gd name="connsiteY31" fmla="*/ 1008728 h 4106497"/>
                <a:gd name="connsiteX32" fmla="*/ 641410 w 3029064"/>
                <a:gd name="connsiteY32" fmla="*/ 723547 h 4106497"/>
                <a:gd name="connsiteX0" fmla="*/ 641410 w 3029064"/>
                <a:gd name="connsiteY0" fmla="*/ 723547 h 4106497"/>
                <a:gd name="connsiteX1" fmla="*/ 582746 w 3029064"/>
                <a:gd name="connsiteY1" fmla="*/ 402001 h 4106497"/>
                <a:gd name="connsiteX2" fmla="*/ 441457 w 3029064"/>
                <a:gd name="connsiteY2" fmla="*/ 106587 h 4106497"/>
                <a:gd name="connsiteX3" fmla="*/ 757239 w 3029064"/>
                <a:gd name="connsiteY3" fmla="*/ 8587 h 4106497"/>
                <a:gd name="connsiteX4" fmla="*/ 1137273 w 3029064"/>
                <a:gd name="connsiteY4" fmla="*/ 262349 h 4106497"/>
                <a:gd name="connsiteX5" fmla="*/ 1454519 w 3029064"/>
                <a:gd name="connsiteY5" fmla="*/ 384396 h 4106497"/>
                <a:gd name="connsiteX6" fmla="*/ 1550023 w 3029064"/>
                <a:gd name="connsiteY6" fmla="*/ 323436 h 4106497"/>
                <a:gd name="connsiteX7" fmla="*/ 1698867 w 3029064"/>
                <a:gd name="connsiteY7" fmla="*/ 324452 h 4106497"/>
                <a:gd name="connsiteX8" fmla="*/ 1941183 w 3029064"/>
                <a:gd name="connsiteY8" fmla="*/ 851756 h 4106497"/>
                <a:gd name="connsiteX9" fmla="*/ 2008239 w 3029064"/>
                <a:gd name="connsiteY9" fmla="*/ 1010252 h 4106497"/>
                <a:gd name="connsiteX10" fmla="*/ 2099679 w 3029064"/>
                <a:gd name="connsiteY10" fmla="*/ 1156556 h 4106497"/>
                <a:gd name="connsiteX11" fmla="*/ 2221599 w 3029064"/>
                <a:gd name="connsiteY11" fmla="*/ 1296764 h 4106497"/>
                <a:gd name="connsiteX12" fmla="*/ 2434959 w 3029064"/>
                <a:gd name="connsiteY12" fmla="*/ 1516220 h 4106497"/>
                <a:gd name="connsiteX13" fmla="*/ 2715375 w 3029064"/>
                <a:gd name="connsiteY13" fmla="*/ 1802732 h 4106497"/>
                <a:gd name="connsiteX14" fmla="*/ 2883015 w 3029064"/>
                <a:gd name="connsiteY14" fmla="*/ 2034380 h 4106497"/>
                <a:gd name="connsiteX15" fmla="*/ 2891143 w 3029064"/>
                <a:gd name="connsiteY15" fmla="*/ 2620104 h 4106497"/>
                <a:gd name="connsiteX16" fmla="*/ 2958707 w 3029064"/>
                <a:gd name="connsiteY16" fmla="*/ 3000596 h 4106497"/>
                <a:gd name="connsiteX17" fmla="*/ 3022936 w 3029064"/>
                <a:gd name="connsiteY17" fmla="*/ 3302856 h 4106497"/>
                <a:gd name="connsiteX18" fmla="*/ 2796301 w 3029064"/>
                <a:gd name="connsiteY18" fmla="*/ 3501262 h 4106497"/>
                <a:gd name="connsiteX19" fmla="*/ 2693595 w 3029064"/>
                <a:gd name="connsiteY19" fmla="*/ 4105938 h 4106497"/>
                <a:gd name="connsiteX20" fmla="*/ 2396416 w 3029064"/>
                <a:gd name="connsiteY20" fmla="*/ 3747092 h 4106497"/>
                <a:gd name="connsiteX21" fmla="*/ 2196155 w 3029064"/>
                <a:gd name="connsiteY21" fmla="*/ 3480082 h 4106497"/>
                <a:gd name="connsiteX22" fmla="*/ 1125351 w 3029064"/>
                <a:gd name="connsiteY22" fmla="*/ 3676722 h 4106497"/>
                <a:gd name="connsiteX23" fmla="*/ 825615 w 3029064"/>
                <a:gd name="connsiteY23" fmla="*/ 3561047 h 4106497"/>
                <a:gd name="connsiteX24" fmla="*/ 332220 w 3029064"/>
                <a:gd name="connsiteY24" fmla="*/ 3004406 h 4106497"/>
                <a:gd name="connsiteX25" fmla="*/ 317742 w 3029064"/>
                <a:gd name="connsiteY25" fmla="*/ 2681318 h 4106497"/>
                <a:gd name="connsiteX26" fmla="*/ 192774 w 3029064"/>
                <a:gd name="connsiteY26" fmla="*/ 2503010 h 4106497"/>
                <a:gd name="connsiteX27" fmla="*/ 56227 w 3029064"/>
                <a:gd name="connsiteY27" fmla="*/ 2344746 h 4106497"/>
                <a:gd name="connsiteX28" fmla="*/ 100191 w 3029064"/>
                <a:gd name="connsiteY28" fmla="*/ 1869788 h 4106497"/>
                <a:gd name="connsiteX29" fmla="*/ 48756 w 3029064"/>
                <a:gd name="connsiteY29" fmla="*/ 1609946 h 4106497"/>
                <a:gd name="connsiteX30" fmla="*/ 10656 w 3029064"/>
                <a:gd name="connsiteY30" fmla="*/ 1191608 h 4106497"/>
                <a:gd name="connsiteX31" fmla="*/ 196584 w 3029064"/>
                <a:gd name="connsiteY31" fmla="*/ 1008728 h 4106497"/>
                <a:gd name="connsiteX32" fmla="*/ 641410 w 3029064"/>
                <a:gd name="connsiteY32" fmla="*/ 723547 h 4106497"/>
                <a:gd name="connsiteX0" fmla="*/ 641410 w 3035489"/>
                <a:gd name="connsiteY0" fmla="*/ 723547 h 4106497"/>
                <a:gd name="connsiteX1" fmla="*/ 582746 w 3035489"/>
                <a:gd name="connsiteY1" fmla="*/ 402001 h 4106497"/>
                <a:gd name="connsiteX2" fmla="*/ 441457 w 3035489"/>
                <a:gd name="connsiteY2" fmla="*/ 106587 h 4106497"/>
                <a:gd name="connsiteX3" fmla="*/ 757239 w 3035489"/>
                <a:gd name="connsiteY3" fmla="*/ 8587 h 4106497"/>
                <a:gd name="connsiteX4" fmla="*/ 1137273 w 3035489"/>
                <a:gd name="connsiteY4" fmla="*/ 262349 h 4106497"/>
                <a:gd name="connsiteX5" fmla="*/ 1454519 w 3035489"/>
                <a:gd name="connsiteY5" fmla="*/ 384396 h 4106497"/>
                <a:gd name="connsiteX6" fmla="*/ 1550023 w 3035489"/>
                <a:gd name="connsiteY6" fmla="*/ 323436 h 4106497"/>
                <a:gd name="connsiteX7" fmla="*/ 1698867 w 3035489"/>
                <a:gd name="connsiteY7" fmla="*/ 324452 h 4106497"/>
                <a:gd name="connsiteX8" fmla="*/ 1941183 w 3035489"/>
                <a:gd name="connsiteY8" fmla="*/ 851756 h 4106497"/>
                <a:gd name="connsiteX9" fmla="*/ 2008239 w 3035489"/>
                <a:gd name="connsiteY9" fmla="*/ 1010252 h 4106497"/>
                <a:gd name="connsiteX10" fmla="*/ 2099679 w 3035489"/>
                <a:gd name="connsiteY10" fmla="*/ 1156556 h 4106497"/>
                <a:gd name="connsiteX11" fmla="*/ 2221599 w 3035489"/>
                <a:gd name="connsiteY11" fmla="*/ 1296764 h 4106497"/>
                <a:gd name="connsiteX12" fmla="*/ 2434959 w 3035489"/>
                <a:gd name="connsiteY12" fmla="*/ 1516220 h 4106497"/>
                <a:gd name="connsiteX13" fmla="*/ 2715375 w 3035489"/>
                <a:gd name="connsiteY13" fmla="*/ 1802732 h 4106497"/>
                <a:gd name="connsiteX14" fmla="*/ 2883015 w 3035489"/>
                <a:gd name="connsiteY14" fmla="*/ 2034380 h 4106497"/>
                <a:gd name="connsiteX15" fmla="*/ 2891143 w 3035489"/>
                <a:gd name="connsiteY15" fmla="*/ 2620104 h 4106497"/>
                <a:gd name="connsiteX16" fmla="*/ 2958707 w 3035489"/>
                <a:gd name="connsiteY16" fmla="*/ 3000596 h 4106497"/>
                <a:gd name="connsiteX17" fmla="*/ 3029871 w 3035489"/>
                <a:gd name="connsiteY17" fmla="*/ 3368741 h 4106497"/>
                <a:gd name="connsiteX18" fmla="*/ 2796301 w 3035489"/>
                <a:gd name="connsiteY18" fmla="*/ 3501262 h 4106497"/>
                <a:gd name="connsiteX19" fmla="*/ 2693595 w 3035489"/>
                <a:gd name="connsiteY19" fmla="*/ 4105938 h 4106497"/>
                <a:gd name="connsiteX20" fmla="*/ 2396416 w 3035489"/>
                <a:gd name="connsiteY20" fmla="*/ 3747092 h 4106497"/>
                <a:gd name="connsiteX21" fmla="*/ 2196155 w 3035489"/>
                <a:gd name="connsiteY21" fmla="*/ 3480082 h 4106497"/>
                <a:gd name="connsiteX22" fmla="*/ 1125351 w 3035489"/>
                <a:gd name="connsiteY22" fmla="*/ 3676722 h 4106497"/>
                <a:gd name="connsiteX23" fmla="*/ 825615 w 3035489"/>
                <a:gd name="connsiteY23" fmla="*/ 3561047 h 4106497"/>
                <a:gd name="connsiteX24" fmla="*/ 332220 w 3035489"/>
                <a:gd name="connsiteY24" fmla="*/ 3004406 h 4106497"/>
                <a:gd name="connsiteX25" fmla="*/ 317742 w 3035489"/>
                <a:gd name="connsiteY25" fmla="*/ 2681318 h 4106497"/>
                <a:gd name="connsiteX26" fmla="*/ 192774 w 3035489"/>
                <a:gd name="connsiteY26" fmla="*/ 2503010 h 4106497"/>
                <a:gd name="connsiteX27" fmla="*/ 56227 w 3035489"/>
                <a:gd name="connsiteY27" fmla="*/ 2344746 h 4106497"/>
                <a:gd name="connsiteX28" fmla="*/ 100191 w 3035489"/>
                <a:gd name="connsiteY28" fmla="*/ 1869788 h 4106497"/>
                <a:gd name="connsiteX29" fmla="*/ 48756 w 3035489"/>
                <a:gd name="connsiteY29" fmla="*/ 1609946 h 4106497"/>
                <a:gd name="connsiteX30" fmla="*/ 10656 w 3035489"/>
                <a:gd name="connsiteY30" fmla="*/ 1191608 h 4106497"/>
                <a:gd name="connsiteX31" fmla="*/ 196584 w 3035489"/>
                <a:gd name="connsiteY31" fmla="*/ 1008728 h 4106497"/>
                <a:gd name="connsiteX32" fmla="*/ 641410 w 3035489"/>
                <a:gd name="connsiteY32" fmla="*/ 723547 h 4106497"/>
                <a:gd name="connsiteX0" fmla="*/ 641410 w 3031198"/>
                <a:gd name="connsiteY0" fmla="*/ 723547 h 4106497"/>
                <a:gd name="connsiteX1" fmla="*/ 582746 w 3031198"/>
                <a:gd name="connsiteY1" fmla="*/ 402001 h 4106497"/>
                <a:gd name="connsiteX2" fmla="*/ 441457 w 3031198"/>
                <a:gd name="connsiteY2" fmla="*/ 106587 h 4106497"/>
                <a:gd name="connsiteX3" fmla="*/ 757239 w 3031198"/>
                <a:gd name="connsiteY3" fmla="*/ 8587 h 4106497"/>
                <a:gd name="connsiteX4" fmla="*/ 1137273 w 3031198"/>
                <a:gd name="connsiteY4" fmla="*/ 262349 h 4106497"/>
                <a:gd name="connsiteX5" fmla="*/ 1454519 w 3031198"/>
                <a:gd name="connsiteY5" fmla="*/ 384396 h 4106497"/>
                <a:gd name="connsiteX6" fmla="*/ 1550023 w 3031198"/>
                <a:gd name="connsiteY6" fmla="*/ 323436 h 4106497"/>
                <a:gd name="connsiteX7" fmla="*/ 1698867 w 3031198"/>
                <a:gd name="connsiteY7" fmla="*/ 324452 h 4106497"/>
                <a:gd name="connsiteX8" fmla="*/ 1941183 w 3031198"/>
                <a:gd name="connsiteY8" fmla="*/ 851756 h 4106497"/>
                <a:gd name="connsiteX9" fmla="*/ 2008239 w 3031198"/>
                <a:gd name="connsiteY9" fmla="*/ 1010252 h 4106497"/>
                <a:gd name="connsiteX10" fmla="*/ 2099679 w 3031198"/>
                <a:gd name="connsiteY10" fmla="*/ 1156556 h 4106497"/>
                <a:gd name="connsiteX11" fmla="*/ 2221599 w 3031198"/>
                <a:gd name="connsiteY11" fmla="*/ 1296764 h 4106497"/>
                <a:gd name="connsiteX12" fmla="*/ 2434959 w 3031198"/>
                <a:gd name="connsiteY12" fmla="*/ 1516220 h 4106497"/>
                <a:gd name="connsiteX13" fmla="*/ 2715375 w 3031198"/>
                <a:gd name="connsiteY13" fmla="*/ 1802732 h 4106497"/>
                <a:gd name="connsiteX14" fmla="*/ 2883015 w 3031198"/>
                <a:gd name="connsiteY14" fmla="*/ 2034380 h 4106497"/>
                <a:gd name="connsiteX15" fmla="*/ 2891143 w 3031198"/>
                <a:gd name="connsiteY15" fmla="*/ 2620104 h 4106497"/>
                <a:gd name="connsiteX16" fmla="*/ 3029871 w 3031198"/>
                <a:gd name="connsiteY16" fmla="*/ 3368741 h 4106497"/>
                <a:gd name="connsiteX17" fmla="*/ 2796301 w 3031198"/>
                <a:gd name="connsiteY17" fmla="*/ 3501262 h 4106497"/>
                <a:gd name="connsiteX18" fmla="*/ 2693595 w 3031198"/>
                <a:gd name="connsiteY18" fmla="*/ 4105938 h 4106497"/>
                <a:gd name="connsiteX19" fmla="*/ 2396416 w 3031198"/>
                <a:gd name="connsiteY19" fmla="*/ 3747092 h 4106497"/>
                <a:gd name="connsiteX20" fmla="*/ 2196155 w 3031198"/>
                <a:gd name="connsiteY20" fmla="*/ 3480082 h 4106497"/>
                <a:gd name="connsiteX21" fmla="*/ 1125351 w 3031198"/>
                <a:gd name="connsiteY21" fmla="*/ 3676722 h 4106497"/>
                <a:gd name="connsiteX22" fmla="*/ 825615 w 3031198"/>
                <a:gd name="connsiteY22" fmla="*/ 3561047 h 4106497"/>
                <a:gd name="connsiteX23" fmla="*/ 332220 w 3031198"/>
                <a:gd name="connsiteY23" fmla="*/ 3004406 h 4106497"/>
                <a:gd name="connsiteX24" fmla="*/ 317742 w 3031198"/>
                <a:gd name="connsiteY24" fmla="*/ 2681318 h 4106497"/>
                <a:gd name="connsiteX25" fmla="*/ 192774 w 3031198"/>
                <a:gd name="connsiteY25" fmla="*/ 2503010 h 4106497"/>
                <a:gd name="connsiteX26" fmla="*/ 56227 w 3031198"/>
                <a:gd name="connsiteY26" fmla="*/ 2344746 h 4106497"/>
                <a:gd name="connsiteX27" fmla="*/ 100191 w 3031198"/>
                <a:gd name="connsiteY27" fmla="*/ 1869788 h 4106497"/>
                <a:gd name="connsiteX28" fmla="*/ 48756 w 3031198"/>
                <a:gd name="connsiteY28" fmla="*/ 1609946 h 4106497"/>
                <a:gd name="connsiteX29" fmla="*/ 10656 w 3031198"/>
                <a:gd name="connsiteY29" fmla="*/ 1191608 h 4106497"/>
                <a:gd name="connsiteX30" fmla="*/ 196584 w 3031198"/>
                <a:gd name="connsiteY30" fmla="*/ 1008728 h 4106497"/>
                <a:gd name="connsiteX31" fmla="*/ 641410 w 3031198"/>
                <a:gd name="connsiteY31" fmla="*/ 723547 h 4106497"/>
                <a:gd name="connsiteX0" fmla="*/ 641410 w 3031004"/>
                <a:gd name="connsiteY0" fmla="*/ 723547 h 4106497"/>
                <a:gd name="connsiteX1" fmla="*/ 582746 w 3031004"/>
                <a:gd name="connsiteY1" fmla="*/ 402001 h 4106497"/>
                <a:gd name="connsiteX2" fmla="*/ 441457 w 3031004"/>
                <a:gd name="connsiteY2" fmla="*/ 106587 h 4106497"/>
                <a:gd name="connsiteX3" fmla="*/ 757239 w 3031004"/>
                <a:gd name="connsiteY3" fmla="*/ 8587 h 4106497"/>
                <a:gd name="connsiteX4" fmla="*/ 1137273 w 3031004"/>
                <a:gd name="connsiteY4" fmla="*/ 262349 h 4106497"/>
                <a:gd name="connsiteX5" fmla="*/ 1454519 w 3031004"/>
                <a:gd name="connsiteY5" fmla="*/ 384396 h 4106497"/>
                <a:gd name="connsiteX6" fmla="*/ 1550023 w 3031004"/>
                <a:gd name="connsiteY6" fmla="*/ 323436 h 4106497"/>
                <a:gd name="connsiteX7" fmla="*/ 1698867 w 3031004"/>
                <a:gd name="connsiteY7" fmla="*/ 324452 h 4106497"/>
                <a:gd name="connsiteX8" fmla="*/ 1941183 w 3031004"/>
                <a:gd name="connsiteY8" fmla="*/ 851756 h 4106497"/>
                <a:gd name="connsiteX9" fmla="*/ 2008239 w 3031004"/>
                <a:gd name="connsiteY9" fmla="*/ 1010252 h 4106497"/>
                <a:gd name="connsiteX10" fmla="*/ 2099679 w 3031004"/>
                <a:gd name="connsiteY10" fmla="*/ 1156556 h 4106497"/>
                <a:gd name="connsiteX11" fmla="*/ 2221599 w 3031004"/>
                <a:gd name="connsiteY11" fmla="*/ 1296764 h 4106497"/>
                <a:gd name="connsiteX12" fmla="*/ 2434959 w 3031004"/>
                <a:gd name="connsiteY12" fmla="*/ 1516220 h 4106497"/>
                <a:gd name="connsiteX13" fmla="*/ 2715375 w 3031004"/>
                <a:gd name="connsiteY13" fmla="*/ 1802732 h 4106497"/>
                <a:gd name="connsiteX14" fmla="*/ 2883015 w 3031004"/>
                <a:gd name="connsiteY14" fmla="*/ 2034380 h 4106497"/>
                <a:gd name="connsiteX15" fmla="*/ 2866870 w 3031004"/>
                <a:gd name="connsiteY15" fmla="*/ 2790017 h 4106497"/>
                <a:gd name="connsiteX16" fmla="*/ 3029871 w 3031004"/>
                <a:gd name="connsiteY16" fmla="*/ 3368741 h 4106497"/>
                <a:gd name="connsiteX17" fmla="*/ 2796301 w 3031004"/>
                <a:gd name="connsiteY17" fmla="*/ 3501262 h 4106497"/>
                <a:gd name="connsiteX18" fmla="*/ 2693595 w 3031004"/>
                <a:gd name="connsiteY18" fmla="*/ 4105938 h 4106497"/>
                <a:gd name="connsiteX19" fmla="*/ 2396416 w 3031004"/>
                <a:gd name="connsiteY19" fmla="*/ 3747092 h 4106497"/>
                <a:gd name="connsiteX20" fmla="*/ 2196155 w 3031004"/>
                <a:gd name="connsiteY20" fmla="*/ 3480082 h 4106497"/>
                <a:gd name="connsiteX21" fmla="*/ 1125351 w 3031004"/>
                <a:gd name="connsiteY21" fmla="*/ 3676722 h 4106497"/>
                <a:gd name="connsiteX22" fmla="*/ 825615 w 3031004"/>
                <a:gd name="connsiteY22" fmla="*/ 3561047 h 4106497"/>
                <a:gd name="connsiteX23" fmla="*/ 332220 w 3031004"/>
                <a:gd name="connsiteY23" fmla="*/ 3004406 h 4106497"/>
                <a:gd name="connsiteX24" fmla="*/ 317742 w 3031004"/>
                <a:gd name="connsiteY24" fmla="*/ 2681318 h 4106497"/>
                <a:gd name="connsiteX25" fmla="*/ 192774 w 3031004"/>
                <a:gd name="connsiteY25" fmla="*/ 2503010 h 4106497"/>
                <a:gd name="connsiteX26" fmla="*/ 56227 w 3031004"/>
                <a:gd name="connsiteY26" fmla="*/ 2344746 h 4106497"/>
                <a:gd name="connsiteX27" fmla="*/ 100191 w 3031004"/>
                <a:gd name="connsiteY27" fmla="*/ 1869788 h 4106497"/>
                <a:gd name="connsiteX28" fmla="*/ 48756 w 3031004"/>
                <a:gd name="connsiteY28" fmla="*/ 1609946 h 4106497"/>
                <a:gd name="connsiteX29" fmla="*/ 10656 w 3031004"/>
                <a:gd name="connsiteY29" fmla="*/ 1191608 h 4106497"/>
                <a:gd name="connsiteX30" fmla="*/ 196584 w 3031004"/>
                <a:gd name="connsiteY30" fmla="*/ 1008728 h 4106497"/>
                <a:gd name="connsiteX31" fmla="*/ 641410 w 3031004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83015 w 3030918"/>
                <a:gd name="connsiteY14" fmla="*/ 2034380 h 4106497"/>
                <a:gd name="connsiteX15" fmla="*/ 2866870 w 3030918"/>
                <a:gd name="connsiteY15" fmla="*/ 2790017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2612 w 3030918"/>
                <a:gd name="connsiteY14" fmla="*/ 2162682 h 4106497"/>
                <a:gd name="connsiteX15" fmla="*/ 2866870 w 3030918"/>
                <a:gd name="connsiteY15" fmla="*/ 2790017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2612 w 3030918"/>
                <a:gd name="connsiteY14" fmla="*/ 2162682 h 4106497"/>
                <a:gd name="connsiteX15" fmla="*/ 2866870 w 3030918"/>
                <a:gd name="connsiteY15" fmla="*/ 2838564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6080 w 3030918"/>
                <a:gd name="connsiteY14" fmla="*/ 2214697 h 4106497"/>
                <a:gd name="connsiteX15" fmla="*/ 2866870 w 3030918"/>
                <a:gd name="connsiteY15" fmla="*/ 2838564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6080 w 3030918"/>
                <a:gd name="connsiteY14" fmla="*/ 2214697 h 4106497"/>
                <a:gd name="connsiteX15" fmla="*/ 2866870 w 3030918"/>
                <a:gd name="connsiteY15" fmla="*/ 2838564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715375 w 3030918"/>
                <a:gd name="connsiteY13" fmla="*/ 1802732 h 4106497"/>
                <a:gd name="connsiteX14" fmla="*/ 2876080 w 3030918"/>
                <a:gd name="connsiteY14" fmla="*/ 2214697 h 4106497"/>
                <a:gd name="connsiteX15" fmla="*/ 2866870 w 3030918"/>
                <a:gd name="connsiteY15" fmla="*/ 2838564 h 4106497"/>
                <a:gd name="connsiteX16" fmla="*/ 3029871 w 3030918"/>
                <a:gd name="connsiteY16" fmla="*/ 3368741 h 4106497"/>
                <a:gd name="connsiteX17" fmla="*/ 2796301 w 3030918"/>
                <a:gd name="connsiteY17" fmla="*/ 3501262 h 4106497"/>
                <a:gd name="connsiteX18" fmla="*/ 2693595 w 3030918"/>
                <a:gd name="connsiteY18" fmla="*/ 4105938 h 4106497"/>
                <a:gd name="connsiteX19" fmla="*/ 2396416 w 3030918"/>
                <a:gd name="connsiteY19" fmla="*/ 3747092 h 4106497"/>
                <a:gd name="connsiteX20" fmla="*/ 2196155 w 3030918"/>
                <a:gd name="connsiteY20" fmla="*/ 3480082 h 4106497"/>
                <a:gd name="connsiteX21" fmla="*/ 1125351 w 3030918"/>
                <a:gd name="connsiteY21" fmla="*/ 3676722 h 4106497"/>
                <a:gd name="connsiteX22" fmla="*/ 825615 w 3030918"/>
                <a:gd name="connsiteY22" fmla="*/ 3561047 h 4106497"/>
                <a:gd name="connsiteX23" fmla="*/ 332220 w 3030918"/>
                <a:gd name="connsiteY23" fmla="*/ 3004406 h 4106497"/>
                <a:gd name="connsiteX24" fmla="*/ 317742 w 3030918"/>
                <a:gd name="connsiteY24" fmla="*/ 2681318 h 4106497"/>
                <a:gd name="connsiteX25" fmla="*/ 192774 w 3030918"/>
                <a:gd name="connsiteY25" fmla="*/ 2503010 h 4106497"/>
                <a:gd name="connsiteX26" fmla="*/ 56227 w 3030918"/>
                <a:gd name="connsiteY26" fmla="*/ 2344746 h 4106497"/>
                <a:gd name="connsiteX27" fmla="*/ 100191 w 3030918"/>
                <a:gd name="connsiteY27" fmla="*/ 1869788 h 4106497"/>
                <a:gd name="connsiteX28" fmla="*/ 48756 w 3030918"/>
                <a:gd name="connsiteY28" fmla="*/ 1609946 h 4106497"/>
                <a:gd name="connsiteX29" fmla="*/ 10656 w 3030918"/>
                <a:gd name="connsiteY29" fmla="*/ 1191608 h 4106497"/>
                <a:gd name="connsiteX30" fmla="*/ 196584 w 3030918"/>
                <a:gd name="connsiteY30" fmla="*/ 1008728 h 4106497"/>
                <a:gd name="connsiteX31" fmla="*/ 641410 w 3030918"/>
                <a:gd name="connsiteY31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876080 w 3030918"/>
                <a:gd name="connsiteY13" fmla="*/ 2214697 h 4106497"/>
                <a:gd name="connsiteX14" fmla="*/ 2866870 w 3030918"/>
                <a:gd name="connsiteY14" fmla="*/ 2838564 h 4106497"/>
                <a:gd name="connsiteX15" fmla="*/ 3029871 w 3030918"/>
                <a:gd name="connsiteY15" fmla="*/ 3368741 h 4106497"/>
                <a:gd name="connsiteX16" fmla="*/ 2796301 w 3030918"/>
                <a:gd name="connsiteY16" fmla="*/ 3501262 h 4106497"/>
                <a:gd name="connsiteX17" fmla="*/ 2693595 w 3030918"/>
                <a:gd name="connsiteY17" fmla="*/ 4105938 h 4106497"/>
                <a:gd name="connsiteX18" fmla="*/ 2396416 w 3030918"/>
                <a:gd name="connsiteY18" fmla="*/ 3747092 h 4106497"/>
                <a:gd name="connsiteX19" fmla="*/ 2196155 w 3030918"/>
                <a:gd name="connsiteY19" fmla="*/ 3480082 h 4106497"/>
                <a:gd name="connsiteX20" fmla="*/ 1125351 w 3030918"/>
                <a:gd name="connsiteY20" fmla="*/ 3676722 h 4106497"/>
                <a:gd name="connsiteX21" fmla="*/ 825615 w 3030918"/>
                <a:gd name="connsiteY21" fmla="*/ 3561047 h 4106497"/>
                <a:gd name="connsiteX22" fmla="*/ 332220 w 3030918"/>
                <a:gd name="connsiteY22" fmla="*/ 3004406 h 4106497"/>
                <a:gd name="connsiteX23" fmla="*/ 317742 w 3030918"/>
                <a:gd name="connsiteY23" fmla="*/ 2681318 h 4106497"/>
                <a:gd name="connsiteX24" fmla="*/ 192774 w 3030918"/>
                <a:gd name="connsiteY24" fmla="*/ 2503010 h 4106497"/>
                <a:gd name="connsiteX25" fmla="*/ 56227 w 3030918"/>
                <a:gd name="connsiteY25" fmla="*/ 2344746 h 4106497"/>
                <a:gd name="connsiteX26" fmla="*/ 100191 w 3030918"/>
                <a:gd name="connsiteY26" fmla="*/ 1869788 h 4106497"/>
                <a:gd name="connsiteX27" fmla="*/ 48756 w 3030918"/>
                <a:gd name="connsiteY27" fmla="*/ 1609946 h 4106497"/>
                <a:gd name="connsiteX28" fmla="*/ 10656 w 3030918"/>
                <a:gd name="connsiteY28" fmla="*/ 1191608 h 4106497"/>
                <a:gd name="connsiteX29" fmla="*/ 196584 w 3030918"/>
                <a:gd name="connsiteY29" fmla="*/ 1008728 h 4106497"/>
                <a:gd name="connsiteX30" fmla="*/ 641410 w 3030918"/>
                <a:gd name="connsiteY30" fmla="*/ 723547 h 4106497"/>
                <a:gd name="connsiteX0" fmla="*/ 641410 w 3030918"/>
                <a:gd name="connsiteY0" fmla="*/ 723547 h 4106497"/>
                <a:gd name="connsiteX1" fmla="*/ 582746 w 3030918"/>
                <a:gd name="connsiteY1" fmla="*/ 402001 h 4106497"/>
                <a:gd name="connsiteX2" fmla="*/ 441457 w 3030918"/>
                <a:gd name="connsiteY2" fmla="*/ 106587 h 4106497"/>
                <a:gd name="connsiteX3" fmla="*/ 757239 w 3030918"/>
                <a:gd name="connsiteY3" fmla="*/ 8587 h 4106497"/>
                <a:gd name="connsiteX4" fmla="*/ 1137273 w 3030918"/>
                <a:gd name="connsiteY4" fmla="*/ 262349 h 4106497"/>
                <a:gd name="connsiteX5" fmla="*/ 1454519 w 3030918"/>
                <a:gd name="connsiteY5" fmla="*/ 384396 h 4106497"/>
                <a:gd name="connsiteX6" fmla="*/ 1550023 w 3030918"/>
                <a:gd name="connsiteY6" fmla="*/ 323436 h 4106497"/>
                <a:gd name="connsiteX7" fmla="*/ 1698867 w 3030918"/>
                <a:gd name="connsiteY7" fmla="*/ 324452 h 4106497"/>
                <a:gd name="connsiteX8" fmla="*/ 1941183 w 3030918"/>
                <a:gd name="connsiteY8" fmla="*/ 851756 h 4106497"/>
                <a:gd name="connsiteX9" fmla="*/ 2008239 w 3030918"/>
                <a:gd name="connsiteY9" fmla="*/ 1010252 h 4106497"/>
                <a:gd name="connsiteX10" fmla="*/ 2099679 w 3030918"/>
                <a:gd name="connsiteY10" fmla="*/ 1156556 h 4106497"/>
                <a:gd name="connsiteX11" fmla="*/ 2221599 w 3030918"/>
                <a:gd name="connsiteY11" fmla="*/ 1296764 h 4106497"/>
                <a:gd name="connsiteX12" fmla="*/ 2434959 w 3030918"/>
                <a:gd name="connsiteY12" fmla="*/ 1516220 h 4106497"/>
                <a:gd name="connsiteX13" fmla="*/ 2876080 w 3030918"/>
                <a:gd name="connsiteY13" fmla="*/ 2214697 h 4106497"/>
                <a:gd name="connsiteX14" fmla="*/ 2866870 w 3030918"/>
                <a:gd name="connsiteY14" fmla="*/ 2838564 h 4106497"/>
                <a:gd name="connsiteX15" fmla="*/ 3029871 w 3030918"/>
                <a:gd name="connsiteY15" fmla="*/ 3368741 h 4106497"/>
                <a:gd name="connsiteX16" fmla="*/ 2796301 w 3030918"/>
                <a:gd name="connsiteY16" fmla="*/ 3501262 h 4106497"/>
                <a:gd name="connsiteX17" fmla="*/ 2693595 w 3030918"/>
                <a:gd name="connsiteY17" fmla="*/ 4105938 h 4106497"/>
                <a:gd name="connsiteX18" fmla="*/ 2396416 w 3030918"/>
                <a:gd name="connsiteY18" fmla="*/ 3747092 h 4106497"/>
                <a:gd name="connsiteX19" fmla="*/ 2196155 w 3030918"/>
                <a:gd name="connsiteY19" fmla="*/ 3480082 h 4106497"/>
                <a:gd name="connsiteX20" fmla="*/ 1125351 w 3030918"/>
                <a:gd name="connsiteY20" fmla="*/ 3676722 h 4106497"/>
                <a:gd name="connsiteX21" fmla="*/ 825615 w 3030918"/>
                <a:gd name="connsiteY21" fmla="*/ 3561047 h 4106497"/>
                <a:gd name="connsiteX22" fmla="*/ 332220 w 3030918"/>
                <a:gd name="connsiteY22" fmla="*/ 3004406 h 4106497"/>
                <a:gd name="connsiteX23" fmla="*/ 317742 w 3030918"/>
                <a:gd name="connsiteY23" fmla="*/ 2681318 h 4106497"/>
                <a:gd name="connsiteX24" fmla="*/ 192774 w 3030918"/>
                <a:gd name="connsiteY24" fmla="*/ 2503010 h 4106497"/>
                <a:gd name="connsiteX25" fmla="*/ 56227 w 3030918"/>
                <a:gd name="connsiteY25" fmla="*/ 2344746 h 4106497"/>
                <a:gd name="connsiteX26" fmla="*/ 100191 w 3030918"/>
                <a:gd name="connsiteY26" fmla="*/ 1869788 h 4106497"/>
                <a:gd name="connsiteX27" fmla="*/ 48756 w 3030918"/>
                <a:gd name="connsiteY27" fmla="*/ 1609946 h 4106497"/>
                <a:gd name="connsiteX28" fmla="*/ 10656 w 3030918"/>
                <a:gd name="connsiteY28" fmla="*/ 1191608 h 4106497"/>
                <a:gd name="connsiteX29" fmla="*/ 196584 w 3030918"/>
                <a:gd name="connsiteY29" fmla="*/ 1008728 h 4106497"/>
                <a:gd name="connsiteX30" fmla="*/ 641410 w 3030918"/>
                <a:gd name="connsiteY30" fmla="*/ 723547 h 41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30918" h="4106497">
                  <a:moveTo>
                    <a:pt x="641410" y="723547"/>
                  </a:moveTo>
                  <a:cubicBezTo>
                    <a:pt x="669223" y="641759"/>
                    <a:pt x="631669" y="461123"/>
                    <a:pt x="582746" y="402001"/>
                  </a:cubicBezTo>
                  <a:cubicBezTo>
                    <a:pt x="558090" y="296285"/>
                    <a:pt x="392147" y="197585"/>
                    <a:pt x="441457" y="106587"/>
                  </a:cubicBezTo>
                  <a:cubicBezTo>
                    <a:pt x="490767" y="15589"/>
                    <a:pt x="641270" y="-17373"/>
                    <a:pt x="757239" y="8587"/>
                  </a:cubicBezTo>
                  <a:cubicBezTo>
                    <a:pt x="873208" y="34547"/>
                    <a:pt x="992493" y="150208"/>
                    <a:pt x="1137273" y="262349"/>
                  </a:cubicBezTo>
                  <a:cubicBezTo>
                    <a:pt x="1205557" y="309381"/>
                    <a:pt x="1330990" y="398324"/>
                    <a:pt x="1454519" y="384396"/>
                  </a:cubicBezTo>
                  <a:cubicBezTo>
                    <a:pt x="1507309" y="377411"/>
                    <a:pt x="1518188" y="343756"/>
                    <a:pt x="1550023" y="323436"/>
                  </a:cubicBezTo>
                  <a:cubicBezTo>
                    <a:pt x="1616571" y="297528"/>
                    <a:pt x="1650099" y="317340"/>
                    <a:pt x="1698867" y="324452"/>
                  </a:cubicBezTo>
                  <a:cubicBezTo>
                    <a:pt x="1830947" y="385412"/>
                    <a:pt x="1892161" y="738726"/>
                    <a:pt x="1941183" y="851756"/>
                  </a:cubicBezTo>
                  <a:lnTo>
                    <a:pt x="2008239" y="1010252"/>
                  </a:lnTo>
                  <a:lnTo>
                    <a:pt x="2099679" y="1156556"/>
                  </a:lnTo>
                  <a:lnTo>
                    <a:pt x="2221599" y="1296764"/>
                  </a:lnTo>
                  <a:lnTo>
                    <a:pt x="2434959" y="1516220"/>
                  </a:lnTo>
                  <a:cubicBezTo>
                    <a:pt x="2581999" y="1749046"/>
                    <a:pt x="2805328" y="1915986"/>
                    <a:pt x="2876080" y="2214697"/>
                  </a:cubicBezTo>
                  <a:cubicBezTo>
                    <a:pt x="2952891" y="2455459"/>
                    <a:pt x="2869241" y="2643323"/>
                    <a:pt x="2866870" y="2838564"/>
                  </a:cubicBezTo>
                  <a:cubicBezTo>
                    <a:pt x="2877476" y="3074827"/>
                    <a:pt x="3045678" y="3221881"/>
                    <a:pt x="3029871" y="3368741"/>
                  </a:cubicBezTo>
                  <a:cubicBezTo>
                    <a:pt x="2954179" y="3486428"/>
                    <a:pt x="2851673" y="3439455"/>
                    <a:pt x="2796301" y="3501262"/>
                  </a:cubicBezTo>
                  <a:cubicBezTo>
                    <a:pt x="2684773" y="3607369"/>
                    <a:pt x="2832485" y="4093864"/>
                    <a:pt x="2693595" y="4105938"/>
                  </a:cubicBezTo>
                  <a:cubicBezTo>
                    <a:pt x="2583234" y="4120479"/>
                    <a:pt x="2444889" y="3847823"/>
                    <a:pt x="2396416" y="3747092"/>
                  </a:cubicBezTo>
                  <a:cubicBezTo>
                    <a:pt x="2348156" y="3640751"/>
                    <a:pt x="2307915" y="3543243"/>
                    <a:pt x="2196155" y="3480082"/>
                  </a:cubicBezTo>
                  <a:cubicBezTo>
                    <a:pt x="1856559" y="3399989"/>
                    <a:pt x="1482286" y="3611175"/>
                    <a:pt x="1125351" y="3676722"/>
                  </a:cubicBezTo>
                  <a:cubicBezTo>
                    <a:pt x="1034165" y="3676849"/>
                    <a:pt x="905371" y="3642835"/>
                    <a:pt x="825615" y="3561047"/>
                  </a:cubicBezTo>
                  <a:cubicBezTo>
                    <a:pt x="652895" y="3435825"/>
                    <a:pt x="428740" y="3171538"/>
                    <a:pt x="332220" y="3004406"/>
                  </a:cubicBezTo>
                  <a:cubicBezTo>
                    <a:pt x="315964" y="2902425"/>
                    <a:pt x="322568" y="2789014"/>
                    <a:pt x="317742" y="2681318"/>
                  </a:cubicBezTo>
                  <a:cubicBezTo>
                    <a:pt x="287516" y="2599022"/>
                    <a:pt x="236360" y="2559105"/>
                    <a:pt x="192774" y="2503010"/>
                  </a:cubicBezTo>
                  <a:cubicBezTo>
                    <a:pt x="149188" y="2446915"/>
                    <a:pt x="97248" y="2417771"/>
                    <a:pt x="56227" y="2344746"/>
                  </a:cubicBezTo>
                  <a:cubicBezTo>
                    <a:pt x="5427" y="2159072"/>
                    <a:pt x="103366" y="2028792"/>
                    <a:pt x="100191" y="1869788"/>
                  </a:cubicBezTo>
                  <a:lnTo>
                    <a:pt x="48756" y="1609946"/>
                  </a:lnTo>
                  <a:cubicBezTo>
                    <a:pt x="22086" y="1497805"/>
                    <a:pt x="-19824" y="1355184"/>
                    <a:pt x="10656" y="1191608"/>
                  </a:cubicBezTo>
                  <a:cubicBezTo>
                    <a:pt x="18657" y="1139538"/>
                    <a:pt x="137148" y="1041748"/>
                    <a:pt x="196584" y="1008728"/>
                  </a:cubicBezTo>
                  <a:cubicBezTo>
                    <a:pt x="330696" y="921352"/>
                    <a:pt x="587308" y="845213"/>
                    <a:pt x="641410" y="723547"/>
                  </a:cubicBezTo>
                  <a:close/>
                </a:path>
              </a:pathLst>
            </a:custGeom>
            <a:pattFill prst="diagBrick">
              <a:fgClr>
                <a:schemeClr val="tx1"/>
              </a:fgClr>
              <a:bgClr>
                <a:srgbClr val="0070C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Facies Distribution of (UDA)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64330" b="23067"/>
          <a:stretch/>
        </p:blipFill>
        <p:spPr>
          <a:xfrm>
            <a:off x="10471724" y="4949837"/>
            <a:ext cx="1712089" cy="19081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957" y="1411139"/>
            <a:ext cx="2695447" cy="13621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58197" y="102631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ISS-89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6382512" y="2092191"/>
            <a:ext cx="2067445" cy="1023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957" y="3456049"/>
            <a:ext cx="2695447" cy="14698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58197" y="304905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ISS-02</a:t>
            </a:r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>
            <a:off x="6972300" y="4190983"/>
            <a:ext cx="1477657" cy="1600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8" y="1496727"/>
            <a:ext cx="2695447" cy="602120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23" idx="3"/>
          </p:cNvCxnSpPr>
          <p:nvPr/>
        </p:nvCxnSpPr>
        <p:spPr>
          <a:xfrm>
            <a:off x="3258785" y="1797787"/>
            <a:ext cx="1383712" cy="8234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80674" y="10329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ISS-15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6" y="2884031"/>
            <a:ext cx="2695447" cy="1434085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stCxn id="28" idx="3"/>
          </p:cNvCxnSpPr>
          <p:nvPr/>
        </p:nvCxnSpPr>
        <p:spPr>
          <a:xfrm>
            <a:off x="3294773" y="3601074"/>
            <a:ext cx="1823640" cy="4893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2" y="4777493"/>
            <a:ext cx="2695447" cy="1386541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31" idx="3"/>
          </p:cNvCxnSpPr>
          <p:nvPr/>
        </p:nvCxnSpPr>
        <p:spPr>
          <a:xfrm flipV="1">
            <a:off x="3196139" y="4668520"/>
            <a:ext cx="3240221" cy="8022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74563" y="441753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ISS-87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80674" y="248739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ISS-136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F37714-B432-4DB2-B497-2EA874D3F464}"/>
              </a:ext>
            </a:extLst>
          </p:cNvPr>
          <p:cNvCxnSpPr>
            <a:cxnSpLocks/>
          </p:cNvCxnSpPr>
          <p:nvPr/>
        </p:nvCxnSpPr>
        <p:spPr>
          <a:xfrm flipV="1">
            <a:off x="4579639" y="6347000"/>
            <a:ext cx="3083508" cy="7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3A03405-7DF2-43A7-8185-83C39D914405}"/>
              </a:ext>
            </a:extLst>
          </p:cNvPr>
          <p:cNvSpPr txBox="1"/>
          <p:nvPr/>
        </p:nvSpPr>
        <p:spPr>
          <a:xfrm>
            <a:off x="3413279" y="6055704"/>
            <a:ext cx="334346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Width 3 km; length 4 km.</a:t>
            </a:r>
          </a:p>
          <a:p>
            <a:r>
              <a:rPr lang="en-US" dirty="0"/>
              <a:t>Covered by more than 100 wells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CAFD99-8CA2-4055-91BB-CA59067C0A57}"/>
              </a:ext>
            </a:extLst>
          </p:cNvPr>
          <p:cNvSpPr txBox="1"/>
          <p:nvPr/>
        </p:nvSpPr>
        <p:spPr>
          <a:xfrm>
            <a:off x="10279414" y="1011852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 i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(8,070 bbl.)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7FAF24-099C-4428-9096-BACEEE8AA960}"/>
              </a:ext>
            </a:extLst>
          </p:cNvPr>
          <p:cNvSpPr txBox="1"/>
          <p:nvPr/>
        </p:nvSpPr>
        <p:spPr>
          <a:xfrm>
            <a:off x="10232759" y="3072008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 i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(194,307 bbl.)</a:t>
            </a:r>
          </a:p>
        </p:txBody>
      </p:sp>
    </p:spTree>
    <p:extLst>
      <p:ext uri="{BB962C8B-B14F-4D97-AF65-F5344CB8AC3E}">
        <p14:creationId xmlns:p14="http://schemas.microsoft.com/office/powerpoint/2010/main" val="688673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5904</TotalTime>
  <Words>592</Words>
  <Application>Microsoft Office PowerPoint</Application>
  <PresentationFormat>Widescreen</PresentationFormat>
  <Paragraphs>202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Rounded MT Bold</vt:lpstr>
      <vt:lpstr>Bookman Old Style</vt:lpstr>
      <vt:lpstr>Calibri</vt:lpstr>
      <vt:lpstr>Calibri Light</vt:lpstr>
      <vt:lpstr>Wingdings</vt:lpstr>
      <vt:lpstr>1_Office Theme</vt:lpstr>
      <vt:lpstr>Custom Design</vt:lpstr>
      <vt:lpstr>PowerPoint Presentation</vt:lpstr>
      <vt:lpstr>Agenda</vt:lpstr>
      <vt:lpstr>Location Map Of Issaran Field</vt:lpstr>
      <vt:lpstr>Issaran Stratigraphic Column in reference to GOS</vt:lpstr>
      <vt:lpstr>Cross Section </vt:lpstr>
      <vt:lpstr>PowerPoint Presentation</vt:lpstr>
      <vt:lpstr>PowerPoint Presentation</vt:lpstr>
      <vt:lpstr>Facies Distribution of (UDA)</vt:lpstr>
      <vt:lpstr>Facies Distribution of (UDA)</vt:lpstr>
      <vt:lpstr>Conceptual Model</vt:lpstr>
      <vt:lpstr>Reservoir Characterization</vt:lpstr>
      <vt:lpstr>Heavy Oil</vt:lpstr>
      <vt:lpstr>PowerPoint Presentation</vt:lpstr>
      <vt:lpstr>Issaran: Very high Well Density</vt:lpstr>
      <vt:lpstr>Issaran: Very high Well Density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the fracturing and dissolution on Production  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Badie Beder</dc:creator>
  <cp:lastModifiedBy>Office Activation</cp:lastModifiedBy>
  <cp:revision>297</cp:revision>
  <dcterms:created xsi:type="dcterms:W3CDTF">2021-10-11T07:32:36Z</dcterms:created>
  <dcterms:modified xsi:type="dcterms:W3CDTF">2021-12-06T12:55:00Z</dcterms:modified>
</cp:coreProperties>
</file>